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Amatic SC"/>
      <p:regular r:id="rId40"/>
      <p:bold r:id="rId41"/>
    </p:embeddedFont>
    <p:embeddedFont>
      <p:font typeface="Source Code Pro"/>
      <p:regular r:id="rId42"/>
      <p:bold r:id="rId43"/>
    </p:embeddedFont>
    <p:embeddedFont>
      <p:font typeface="Helvetica Neue"/>
      <p:regular r:id="rId44"/>
      <p:bold r:id="rId45"/>
      <p:italic r:id="rId46"/>
      <p:boldItalic r:id="rId47"/>
    </p:embeddedFont>
    <p:embeddedFont>
      <p:font typeface="Merriweather"/>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AmaticSC-regular.fntdata"/><Relationship Id="rId42" Type="http://schemas.openxmlformats.org/officeDocument/2006/relationships/font" Target="fonts/SourceCodePro-regular.fntdata"/><Relationship Id="rId41" Type="http://schemas.openxmlformats.org/officeDocument/2006/relationships/font" Target="fonts/AmaticSC-bold.fntdata"/><Relationship Id="rId44" Type="http://schemas.openxmlformats.org/officeDocument/2006/relationships/font" Target="fonts/HelveticaNeue-regular.fntdata"/><Relationship Id="rId43" Type="http://schemas.openxmlformats.org/officeDocument/2006/relationships/font" Target="fonts/SourceCodePro-bold.fntdata"/><Relationship Id="rId46" Type="http://schemas.openxmlformats.org/officeDocument/2006/relationships/font" Target="fonts/HelveticaNeue-italic.fntdata"/><Relationship Id="rId45"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Merriweather-regular.fntdata"/><Relationship Id="rId47" Type="http://schemas.openxmlformats.org/officeDocument/2006/relationships/font" Target="fonts/HelveticaNeue-boldItalic.fntdata"/><Relationship Id="rId49"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boldItalic.fntdata"/><Relationship Id="rId5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3" name="Shape 1853"/>
        <p:cNvGrpSpPr/>
        <p:nvPr/>
      </p:nvGrpSpPr>
      <p:grpSpPr>
        <a:xfrm>
          <a:off x="0" y="0"/>
          <a:ext cx="0" cy="0"/>
          <a:chOff x="0" y="0"/>
          <a:chExt cx="0" cy="0"/>
        </a:xfrm>
      </p:grpSpPr>
      <p:sp>
        <p:nvSpPr>
          <p:cNvPr id="1854" name="Shape 18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5" name="Shape 18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5" name="Shape 1925"/>
        <p:cNvGrpSpPr/>
        <p:nvPr/>
      </p:nvGrpSpPr>
      <p:grpSpPr>
        <a:xfrm>
          <a:off x="0" y="0"/>
          <a:ext cx="0" cy="0"/>
          <a:chOff x="0" y="0"/>
          <a:chExt cx="0" cy="0"/>
        </a:xfrm>
      </p:grpSpPr>
      <p:sp>
        <p:nvSpPr>
          <p:cNvPr id="1926" name="Shape 19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7" name="Shape 19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5" name="Shape 1935"/>
        <p:cNvGrpSpPr/>
        <p:nvPr/>
      </p:nvGrpSpPr>
      <p:grpSpPr>
        <a:xfrm>
          <a:off x="0" y="0"/>
          <a:ext cx="0" cy="0"/>
          <a:chOff x="0" y="0"/>
          <a:chExt cx="0" cy="0"/>
        </a:xfrm>
      </p:grpSpPr>
      <p:sp>
        <p:nvSpPr>
          <p:cNvPr id="1936" name="Shape 19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7" name="Shape 19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1" name="Shape 1941"/>
        <p:cNvGrpSpPr/>
        <p:nvPr/>
      </p:nvGrpSpPr>
      <p:grpSpPr>
        <a:xfrm>
          <a:off x="0" y="0"/>
          <a:ext cx="0" cy="0"/>
          <a:chOff x="0" y="0"/>
          <a:chExt cx="0" cy="0"/>
        </a:xfrm>
      </p:grpSpPr>
      <p:sp>
        <p:nvSpPr>
          <p:cNvPr id="1942" name="Shape 19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3" name="Shape 19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6" name="Shape 1946"/>
        <p:cNvGrpSpPr/>
        <p:nvPr/>
      </p:nvGrpSpPr>
      <p:grpSpPr>
        <a:xfrm>
          <a:off x="0" y="0"/>
          <a:ext cx="0" cy="0"/>
          <a:chOff x="0" y="0"/>
          <a:chExt cx="0" cy="0"/>
        </a:xfrm>
      </p:grpSpPr>
      <p:sp>
        <p:nvSpPr>
          <p:cNvPr id="1947" name="Shape 194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48" name="Shape 19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3" name="Shape 1953"/>
        <p:cNvGrpSpPr/>
        <p:nvPr/>
      </p:nvGrpSpPr>
      <p:grpSpPr>
        <a:xfrm>
          <a:off x="0" y="0"/>
          <a:ext cx="0" cy="0"/>
          <a:chOff x="0" y="0"/>
          <a:chExt cx="0" cy="0"/>
        </a:xfrm>
      </p:grpSpPr>
      <p:sp>
        <p:nvSpPr>
          <p:cNvPr id="1954" name="Shape 195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55" name="Shape 19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0" name="Shape 1960"/>
        <p:cNvGrpSpPr/>
        <p:nvPr/>
      </p:nvGrpSpPr>
      <p:grpSpPr>
        <a:xfrm>
          <a:off x="0" y="0"/>
          <a:ext cx="0" cy="0"/>
          <a:chOff x="0" y="0"/>
          <a:chExt cx="0" cy="0"/>
        </a:xfrm>
      </p:grpSpPr>
      <p:sp>
        <p:nvSpPr>
          <p:cNvPr id="1961" name="Shape 196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62" name="Shape 19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5" name="Shape 1965"/>
        <p:cNvGrpSpPr/>
        <p:nvPr/>
      </p:nvGrpSpPr>
      <p:grpSpPr>
        <a:xfrm>
          <a:off x="0" y="0"/>
          <a:ext cx="0" cy="0"/>
          <a:chOff x="0" y="0"/>
          <a:chExt cx="0" cy="0"/>
        </a:xfrm>
      </p:grpSpPr>
      <p:sp>
        <p:nvSpPr>
          <p:cNvPr id="1966" name="Shape 196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67" name="Shape 19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2" name="Shape 1972"/>
        <p:cNvGrpSpPr/>
        <p:nvPr/>
      </p:nvGrpSpPr>
      <p:grpSpPr>
        <a:xfrm>
          <a:off x="0" y="0"/>
          <a:ext cx="0" cy="0"/>
          <a:chOff x="0" y="0"/>
          <a:chExt cx="0" cy="0"/>
        </a:xfrm>
      </p:grpSpPr>
      <p:sp>
        <p:nvSpPr>
          <p:cNvPr id="1973" name="Shape 197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74" name="Shape 19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2" name="Shape 1982"/>
        <p:cNvGrpSpPr/>
        <p:nvPr/>
      </p:nvGrpSpPr>
      <p:grpSpPr>
        <a:xfrm>
          <a:off x="0" y="0"/>
          <a:ext cx="0" cy="0"/>
          <a:chOff x="0" y="0"/>
          <a:chExt cx="0" cy="0"/>
        </a:xfrm>
      </p:grpSpPr>
      <p:sp>
        <p:nvSpPr>
          <p:cNvPr id="1983" name="Shape 19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4" name="Shape 19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7" name="Shape 1987"/>
        <p:cNvGrpSpPr/>
        <p:nvPr/>
      </p:nvGrpSpPr>
      <p:grpSpPr>
        <a:xfrm>
          <a:off x="0" y="0"/>
          <a:ext cx="0" cy="0"/>
          <a:chOff x="0" y="0"/>
          <a:chExt cx="0" cy="0"/>
        </a:xfrm>
      </p:grpSpPr>
      <p:sp>
        <p:nvSpPr>
          <p:cNvPr id="1988" name="Shape 19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9" name="Shape 19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0" name="Shape 1860"/>
        <p:cNvGrpSpPr/>
        <p:nvPr/>
      </p:nvGrpSpPr>
      <p:grpSpPr>
        <a:xfrm>
          <a:off x="0" y="0"/>
          <a:ext cx="0" cy="0"/>
          <a:chOff x="0" y="0"/>
          <a:chExt cx="0" cy="0"/>
        </a:xfrm>
      </p:grpSpPr>
      <p:sp>
        <p:nvSpPr>
          <p:cNvPr id="1861" name="Shape 18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2" name="Shape 18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i="1" lang="en" sz="1400">
                <a:solidFill>
                  <a:schemeClr val="dk1"/>
                </a:solidFill>
                <a:latin typeface="Calibri"/>
                <a:ea typeface="Calibri"/>
                <a:cs typeface="Calibri"/>
                <a:sym typeface="Calibri"/>
              </a:rPr>
              <a:t>I want to acknowledge that today we are meeting on the traditional land of the Aniwan people. The Aniwan people share in the care of this country with the Gumbaynggirr</a:t>
            </a:r>
            <a:r>
              <a:rPr i="1" lang="en" sz="1400">
                <a:solidFill>
                  <a:srgbClr val="1F497D"/>
                </a:solidFill>
                <a:latin typeface="Calibri"/>
                <a:ea typeface="Calibri"/>
                <a:cs typeface="Calibri"/>
                <a:sym typeface="Calibri"/>
              </a:rPr>
              <a:t> (Gum – bang gi)</a:t>
            </a:r>
            <a:r>
              <a:rPr i="1" lang="en" sz="1400">
                <a:solidFill>
                  <a:schemeClr val="dk1"/>
                </a:solidFill>
                <a:latin typeface="Calibri"/>
                <a:ea typeface="Calibri"/>
                <a:cs typeface="Calibri"/>
                <a:sym typeface="Calibri"/>
              </a:rPr>
              <a:t>, Kamilaroi</a:t>
            </a:r>
            <a:r>
              <a:rPr i="1" lang="en" sz="1400">
                <a:solidFill>
                  <a:srgbClr val="1F497D"/>
                </a:solidFill>
                <a:latin typeface="Calibri"/>
                <a:ea typeface="Calibri"/>
                <a:cs typeface="Calibri"/>
                <a:sym typeface="Calibri"/>
              </a:rPr>
              <a:t> (Ka-mil-a-roy)</a:t>
            </a:r>
            <a:r>
              <a:rPr i="1" lang="en" sz="1400">
                <a:solidFill>
                  <a:schemeClr val="dk1"/>
                </a:solidFill>
                <a:latin typeface="Calibri"/>
                <a:ea typeface="Calibri"/>
                <a:cs typeface="Calibri"/>
                <a:sym typeface="Calibri"/>
              </a:rPr>
              <a:t>, and Dhunghutti</a:t>
            </a:r>
            <a:r>
              <a:rPr i="1" lang="en" sz="1400">
                <a:solidFill>
                  <a:srgbClr val="1F497D"/>
                </a:solidFill>
                <a:latin typeface="Calibri"/>
                <a:ea typeface="Calibri"/>
                <a:cs typeface="Calibri"/>
                <a:sym typeface="Calibri"/>
              </a:rPr>
              <a:t> (Dun-ga-ti)</a:t>
            </a:r>
            <a:r>
              <a:rPr i="1" lang="en" sz="1400">
                <a:solidFill>
                  <a:schemeClr val="dk1"/>
                </a:solidFill>
                <a:latin typeface="Calibri"/>
                <a:ea typeface="Calibri"/>
                <a:cs typeface="Calibri"/>
                <a:sym typeface="Calibri"/>
              </a:rPr>
              <a:t> nations. I would like to pa</a:t>
            </a:r>
            <a:r>
              <a:rPr i="1" lang="en" sz="1400">
                <a:solidFill>
                  <a:srgbClr val="1F497D"/>
                </a:solidFill>
                <a:latin typeface="Calibri"/>
                <a:ea typeface="Calibri"/>
                <a:cs typeface="Calibri"/>
                <a:sym typeface="Calibri"/>
              </a:rPr>
              <a:t>y</a:t>
            </a:r>
            <a:r>
              <a:rPr i="1" lang="en" sz="1400">
                <a:solidFill>
                  <a:schemeClr val="dk1"/>
                </a:solidFill>
                <a:latin typeface="Calibri"/>
                <a:ea typeface="Calibri"/>
                <a:cs typeface="Calibri"/>
                <a:sym typeface="Calibri"/>
              </a:rPr>
              <a:t> my respect to the Elders, past and present, of these nations.</a:t>
            </a:r>
            <a:endParaRPr i="1" sz="1400">
              <a:solidFill>
                <a:schemeClr val="dk1"/>
              </a:solidFill>
              <a:latin typeface="Calibri"/>
              <a:ea typeface="Calibri"/>
              <a:cs typeface="Calibri"/>
              <a:sym typeface="Calibri"/>
            </a:endParaRPr>
          </a:p>
          <a:p>
            <a:pPr indent="0" lvl="0" marL="0" rtl="0">
              <a:spcBef>
                <a:spcPts val="0"/>
              </a:spcBef>
              <a:spcAft>
                <a:spcPts val="0"/>
              </a:spcAft>
              <a:buNone/>
            </a:pPr>
            <a:r>
              <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2" name="Shape 1992"/>
        <p:cNvGrpSpPr/>
        <p:nvPr/>
      </p:nvGrpSpPr>
      <p:grpSpPr>
        <a:xfrm>
          <a:off x="0" y="0"/>
          <a:ext cx="0" cy="0"/>
          <a:chOff x="0" y="0"/>
          <a:chExt cx="0" cy="0"/>
        </a:xfrm>
      </p:grpSpPr>
      <p:sp>
        <p:nvSpPr>
          <p:cNvPr id="1993" name="Shape 19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4" name="Shape 19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7" name="Shape 1997"/>
        <p:cNvGrpSpPr/>
        <p:nvPr/>
      </p:nvGrpSpPr>
      <p:grpSpPr>
        <a:xfrm>
          <a:off x="0" y="0"/>
          <a:ext cx="0" cy="0"/>
          <a:chOff x="0" y="0"/>
          <a:chExt cx="0" cy="0"/>
        </a:xfrm>
      </p:grpSpPr>
      <p:sp>
        <p:nvSpPr>
          <p:cNvPr id="1998" name="Shape 199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99" name="Shape 19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4" name="Shape 2004"/>
        <p:cNvGrpSpPr/>
        <p:nvPr/>
      </p:nvGrpSpPr>
      <p:grpSpPr>
        <a:xfrm>
          <a:off x="0" y="0"/>
          <a:ext cx="0" cy="0"/>
          <a:chOff x="0" y="0"/>
          <a:chExt cx="0" cy="0"/>
        </a:xfrm>
      </p:grpSpPr>
      <p:sp>
        <p:nvSpPr>
          <p:cNvPr id="2005" name="Shape 200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06" name="Shape 20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9" name="Shape 2009"/>
        <p:cNvGrpSpPr/>
        <p:nvPr/>
      </p:nvGrpSpPr>
      <p:grpSpPr>
        <a:xfrm>
          <a:off x="0" y="0"/>
          <a:ext cx="0" cy="0"/>
          <a:chOff x="0" y="0"/>
          <a:chExt cx="0" cy="0"/>
        </a:xfrm>
      </p:grpSpPr>
      <p:sp>
        <p:nvSpPr>
          <p:cNvPr id="2010" name="Shape 201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11" name="Shape 20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5" name="Shape 2015"/>
        <p:cNvGrpSpPr/>
        <p:nvPr/>
      </p:nvGrpSpPr>
      <p:grpSpPr>
        <a:xfrm>
          <a:off x="0" y="0"/>
          <a:ext cx="0" cy="0"/>
          <a:chOff x="0" y="0"/>
          <a:chExt cx="0" cy="0"/>
        </a:xfrm>
      </p:grpSpPr>
      <p:sp>
        <p:nvSpPr>
          <p:cNvPr id="2016" name="Shape 201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17" name="Shape 20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0" name="Shape 2020"/>
        <p:cNvGrpSpPr/>
        <p:nvPr/>
      </p:nvGrpSpPr>
      <p:grpSpPr>
        <a:xfrm>
          <a:off x="0" y="0"/>
          <a:ext cx="0" cy="0"/>
          <a:chOff x="0" y="0"/>
          <a:chExt cx="0" cy="0"/>
        </a:xfrm>
      </p:grpSpPr>
      <p:sp>
        <p:nvSpPr>
          <p:cNvPr id="2021" name="Shape 202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22" name="Shape 20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5" name="Shape 2025"/>
        <p:cNvGrpSpPr/>
        <p:nvPr/>
      </p:nvGrpSpPr>
      <p:grpSpPr>
        <a:xfrm>
          <a:off x="0" y="0"/>
          <a:ext cx="0" cy="0"/>
          <a:chOff x="0" y="0"/>
          <a:chExt cx="0" cy="0"/>
        </a:xfrm>
      </p:grpSpPr>
      <p:sp>
        <p:nvSpPr>
          <p:cNvPr id="2026" name="Shape 202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27" name="Shape 20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1" name="Shape 2031"/>
        <p:cNvGrpSpPr/>
        <p:nvPr/>
      </p:nvGrpSpPr>
      <p:grpSpPr>
        <a:xfrm>
          <a:off x="0" y="0"/>
          <a:ext cx="0" cy="0"/>
          <a:chOff x="0" y="0"/>
          <a:chExt cx="0" cy="0"/>
        </a:xfrm>
      </p:grpSpPr>
      <p:sp>
        <p:nvSpPr>
          <p:cNvPr id="2032" name="Shape 20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3" name="Shape 20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7" name="Shape 2037"/>
        <p:cNvGrpSpPr/>
        <p:nvPr/>
      </p:nvGrpSpPr>
      <p:grpSpPr>
        <a:xfrm>
          <a:off x="0" y="0"/>
          <a:ext cx="0" cy="0"/>
          <a:chOff x="0" y="0"/>
          <a:chExt cx="0" cy="0"/>
        </a:xfrm>
      </p:grpSpPr>
      <p:sp>
        <p:nvSpPr>
          <p:cNvPr id="2038" name="Shape 203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39" name="Shape 20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3" name="Shape 2043"/>
        <p:cNvGrpSpPr/>
        <p:nvPr/>
      </p:nvGrpSpPr>
      <p:grpSpPr>
        <a:xfrm>
          <a:off x="0" y="0"/>
          <a:ext cx="0" cy="0"/>
          <a:chOff x="0" y="0"/>
          <a:chExt cx="0" cy="0"/>
        </a:xfrm>
      </p:grpSpPr>
      <p:sp>
        <p:nvSpPr>
          <p:cNvPr id="2044" name="Shape 204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45" name="Shape 20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7" name="Shape 1867"/>
        <p:cNvGrpSpPr/>
        <p:nvPr/>
      </p:nvGrpSpPr>
      <p:grpSpPr>
        <a:xfrm>
          <a:off x="0" y="0"/>
          <a:ext cx="0" cy="0"/>
          <a:chOff x="0" y="0"/>
          <a:chExt cx="0" cy="0"/>
        </a:xfrm>
      </p:grpSpPr>
      <p:sp>
        <p:nvSpPr>
          <p:cNvPr id="1868" name="Shape 18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9" name="Shape 18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9" name="Shape 2049"/>
        <p:cNvGrpSpPr/>
        <p:nvPr/>
      </p:nvGrpSpPr>
      <p:grpSpPr>
        <a:xfrm>
          <a:off x="0" y="0"/>
          <a:ext cx="0" cy="0"/>
          <a:chOff x="0" y="0"/>
          <a:chExt cx="0" cy="0"/>
        </a:xfrm>
      </p:grpSpPr>
      <p:sp>
        <p:nvSpPr>
          <p:cNvPr id="2050" name="Shape 205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51" name="Shape 20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4" name="Shape 2054"/>
        <p:cNvGrpSpPr/>
        <p:nvPr/>
      </p:nvGrpSpPr>
      <p:grpSpPr>
        <a:xfrm>
          <a:off x="0" y="0"/>
          <a:ext cx="0" cy="0"/>
          <a:chOff x="0" y="0"/>
          <a:chExt cx="0" cy="0"/>
        </a:xfrm>
      </p:grpSpPr>
      <p:sp>
        <p:nvSpPr>
          <p:cNvPr id="2055" name="Shape 205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56" name="Shape 20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9" name="Shape 2059"/>
        <p:cNvGrpSpPr/>
        <p:nvPr/>
      </p:nvGrpSpPr>
      <p:grpSpPr>
        <a:xfrm>
          <a:off x="0" y="0"/>
          <a:ext cx="0" cy="0"/>
          <a:chOff x="0" y="0"/>
          <a:chExt cx="0" cy="0"/>
        </a:xfrm>
      </p:grpSpPr>
      <p:sp>
        <p:nvSpPr>
          <p:cNvPr id="2060" name="Shape 20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1" name="Shape 20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5" name="Shape 2065"/>
        <p:cNvGrpSpPr/>
        <p:nvPr/>
      </p:nvGrpSpPr>
      <p:grpSpPr>
        <a:xfrm>
          <a:off x="0" y="0"/>
          <a:ext cx="0" cy="0"/>
          <a:chOff x="0" y="0"/>
          <a:chExt cx="0" cy="0"/>
        </a:xfrm>
      </p:grpSpPr>
      <p:sp>
        <p:nvSpPr>
          <p:cNvPr id="2066" name="Shape 20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7" name="Shape 20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1" name="Shape 2071"/>
        <p:cNvGrpSpPr/>
        <p:nvPr/>
      </p:nvGrpSpPr>
      <p:grpSpPr>
        <a:xfrm>
          <a:off x="0" y="0"/>
          <a:ext cx="0" cy="0"/>
          <a:chOff x="0" y="0"/>
          <a:chExt cx="0" cy="0"/>
        </a:xfrm>
      </p:grpSpPr>
      <p:sp>
        <p:nvSpPr>
          <p:cNvPr id="2072" name="Shape 207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73" name="Shape 20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4" name="Shape 1874"/>
        <p:cNvGrpSpPr/>
        <p:nvPr/>
      </p:nvGrpSpPr>
      <p:grpSpPr>
        <a:xfrm>
          <a:off x="0" y="0"/>
          <a:ext cx="0" cy="0"/>
          <a:chOff x="0" y="0"/>
          <a:chExt cx="0" cy="0"/>
        </a:xfrm>
      </p:grpSpPr>
      <p:sp>
        <p:nvSpPr>
          <p:cNvPr id="1875" name="Shape 18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6" name="Shape 18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0" name="Shape 1880"/>
        <p:cNvGrpSpPr/>
        <p:nvPr/>
      </p:nvGrpSpPr>
      <p:grpSpPr>
        <a:xfrm>
          <a:off x="0" y="0"/>
          <a:ext cx="0" cy="0"/>
          <a:chOff x="0" y="0"/>
          <a:chExt cx="0" cy="0"/>
        </a:xfrm>
      </p:grpSpPr>
      <p:sp>
        <p:nvSpPr>
          <p:cNvPr id="1881" name="Shape 18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2" name="Shape 18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5" name="Shape 1885"/>
        <p:cNvGrpSpPr/>
        <p:nvPr/>
      </p:nvGrpSpPr>
      <p:grpSpPr>
        <a:xfrm>
          <a:off x="0" y="0"/>
          <a:ext cx="0" cy="0"/>
          <a:chOff x="0" y="0"/>
          <a:chExt cx="0" cy="0"/>
        </a:xfrm>
      </p:grpSpPr>
      <p:sp>
        <p:nvSpPr>
          <p:cNvPr id="1886" name="Shape 18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7" name="Shape 18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2" name="Shape 1892"/>
        <p:cNvGrpSpPr/>
        <p:nvPr/>
      </p:nvGrpSpPr>
      <p:grpSpPr>
        <a:xfrm>
          <a:off x="0" y="0"/>
          <a:ext cx="0" cy="0"/>
          <a:chOff x="0" y="0"/>
          <a:chExt cx="0" cy="0"/>
        </a:xfrm>
      </p:grpSpPr>
      <p:sp>
        <p:nvSpPr>
          <p:cNvPr id="1893" name="Shape 18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4" name="Shape 18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 the first step is to take out your mobile device </a:t>
            </a:r>
            <a:endParaRPr/>
          </a:p>
          <a:p>
            <a:pPr indent="-317500" lvl="0" marL="457200" rtl="0">
              <a:spcBef>
                <a:spcPts val="0"/>
              </a:spcBef>
              <a:spcAft>
                <a:spcPts val="0"/>
              </a:spcAft>
              <a:buSzPts val="1400"/>
              <a:buChar char="●"/>
            </a:pPr>
            <a:r>
              <a:rPr lang="en"/>
              <a:t>- go to the app store or equivalent and download Actionbound </a:t>
            </a:r>
            <a:endParaRPr/>
          </a:p>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3" name="Shape 1903"/>
        <p:cNvGrpSpPr/>
        <p:nvPr/>
      </p:nvGrpSpPr>
      <p:grpSpPr>
        <a:xfrm>
          <a:off x="0" y="0"/>
          <a:ext cx="0" cy="0"/>
          <a:chOff x="0" y="0"/>
          <a:chExt cx="0" cy="0"/>
        </a:xfrm>
      </p:grpSpPr>
      <p:sp>
        <p:nvSpPr>
          <p:cNvPr id="1904" name="Shape 19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5" name="Shape 19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600"/>
              </a:spcBef>
              <a:spcAft>
                <a:spcPts val="0"/>
              </a:spcAft>
              <a:buClr>
                <a:srgbClr val="2C3E50"/>
              </a:buClr>
              <a:buSzPts val="1100"/>
              <a:buFont typeface="Merriweather"/>
              <a:buChar char="●"/>
            </a:pPr>
            <a:r>
              <a:rPr lang="en">
                <a:solidFill>
                  <a:srgbClr val="2C3E50"/>
                </a:solidFill>
                <a:latin typeface="Merriweather"/>
                <a:ea typeface="Merriweather"/>
                <a:cs typeface="Merriweather"/>
                <a:sym typeface="Merriweather"/>
              </a:rPr>
              <a:t>Find a teammate or two (max 3 per team) </a:t>
            </a:r>
            <a:endParaRPr>
              <a:solidFill>
                <a:srgbClr val="2C3E50"/>
              </a:solidFill>
              <a:latin typeface="Merriweather"/>
              <a:ea typeface="Merriweather"/>
              <a:cs typeface="Merriweather"/>
              <a:sym typeface="Merriweather"/>
            </a:endParaRPr>
          </a:p>
          <a:p>
            <a:pPr indent="-298450" lvl="0" marL="457200" rtl="0">
              <a:spcBef>
                <a:spcPts val="0"/>
              </a:spcBef>
              <a:spcAft>
                <a:spcPts val="0"/>
              </a:spcAft>
              <a:buClr>
                <a:srgbClr val="2C3E50"/>
              </a:buClr>
              <a:buSzPts val="1100"/>
              <a:buFont typeface="Merriweather"/>
              <a:buChar char="●"/>
            </a:pPr>
            <a:r>
              <a:rPr lang="en">
                <a:solidFill>
                  <a:srgbClr val="2C3E50"/>
                </a:solidFill>
                <a:latin typeface="Merriweather"/>
                <a:ea typeface="Merriweather"/>
                <a:cs typeface="Merriweather"/>
                <a:sym typeface="Merriweather"/>
              </a:rPr>
              <a:t>Click on ‘bounds nearby’ - Give AB access to your location</a:t>
            </a:r>
            <a:endParaRPr>
              <a:solidFill>
                <a:srgbClr val="2C3E50"/>
              </a:solidFill>
              <a:latin typeface="Merriweather"/>
              <a:ea typeface="Merriweather"/>
              <a:cs typeface="Merriweather"/>
              <a:sym typeface="Merriweather"/>
            </a:endParaRPr>
          </a:p>
          <a:p>
            <a:pPr indent="-298450" lvl="0" marL="457200" rtl="0">
              <a:spcBef>
                <a:spcPts val="0"/>
              </a:spcBef>
              <a:spcAft>
                <a:spcPts val="0"/>
              </a:spcAft>
              <a:buClr>
                <a:srgbClr val="2C3E50"/>
              </a:buClr>
              <a:buSzPts val="1100"/>
              <a:buFont typeface="Merriweather"/>
              <a:buChar char="●"/>
            </a:pPr>
            <a:r>
              <a:rPr lang="en">
                <a:solidFill>
                  <a:srgbClr val="2C3E50"/>
                </a:solidFill>
                <a:latin typeface="Merriweather"/>
                <a:ea typeface="Merriweather"/>
                <a:cs typeface="Merriweather"/>
                <a:sym typeface="Merriweather"/>
              </a:rPr>
              <a:t>Click on the map pin and start the ‘Orientation Challenge - Trimester 2, 2018’</a:t>
            </a:r>
            <a:endParaRPr>
              <a:solidFill>
                <a:srgbClr val="2C3E50"/>
              </a:solidFill>
              <a:latin typeface="Merriweather"/>
              <a:ea typeface="Merriweather"/>
              <a:cs typeface="Merriweather"/>
              <a:sym typeface="Merriweather"/>
            </a:endParaRPr>
          </a:p>
          <a:p>
            <a:pPr indent="-298450" lvl="0" marL="457200" rtl="0">
              <a:spcBef>
                <a:spcPts val="0"/>
              </a:spcBef>
              <a:spcAft>
                <a:spcPts val="0"/>
              </a:spcAft>
              <a:buClr>
                <a:srgbClr val="2C3E50"/>
              </a:buClr>
              <a:buSzPts val="1100"/>
              <a:buFont typeface="Merriweather"/>
              <a:buChar char="●"/>
            </a:pPr>
            <a:r>
              <a:rPr lang="en">
                <a:solidFill>
                  <a:srgbClr val="2C3E50"/>
                </a:solidFill>
                <a:latin typeface="Merriweather"/>
                <a:ea typeface="Merriweather"/>
                <a:cs typeface="Merriweather"/>
                <a:sym typeface="Merriweather"/>
              </a:rPr>
              <a:t>Enter your team name</a:t>
            </a:r>
            <a:endParaRPr>
              <a:solidFill>
                <a:srgbClr val="2C3E50"/>
              </a:solidFill>
              <a:latin typeface="Merriweather"/>
              <a:ea typeface="Merriweather"/>
              <a:cs typeface="Merriweather"/>
              <a:sym typeface="Merriweather"/>
            </a:endParaRPr>
          </a:p>
          <a:p>
            <a:pPr indent="-298450" lvl="0" marL="457200" rtl="0">
              <a:spcBef>
                <a:spcPts val="0"/>
              </a:spcBef>
              <a:spcAft>
                <a:spcPts val="0"/>
              </a:spcAft>
              <a:buClr>
                <a:srgbClr val="2C3E50"/>
              </a:buClr>
              <a:buSzPts val="1100"/>
              <a:buFont typeface="Merriweather"/>
              <a:buChar char="●"/>
            </a:pPr>
            <a:r>
              <a:rPr lang="en">
                <a:solidFill>
                  <a:srgbClr val="2C3E50"/>
                </a:solidFill>
                <a:latin typeface="Merriweather"/>
                <a:ea typeface="Merriweather"/>
                <a:cs typeface="Merriweather"/>
                <a:sym typeface="Merriweather"/>
              </a:rPr>
              <a:t>Enter your full names (or student #) so we can find you to give you your prizes</a:t>
            </a:r>
            <a:endParaRPr>
              <a:solidFill>
                <a:srgbClr val="2C3E50"/>
              </a:solidFill>
              <a:latin typeface="Merriweather"/>
              <a:ea typeface="Merriweather"/>
              <a:cs typeface="Merriweather"/>
              <a:sym typeface="Merriweather"/>
            </a:endParaRPr>
          </a:p>
          <a:p>
            <a:pPr indent="-298450" lvl="0" marL="457200" rtl="0">
              <a:spcBef>
                <a:spcPts val="0"/>
              </a:spcBef>
              <a:spcAft>
                <a:spcPts val="0"/>
              </a:spcAft>
              <a:buClr>
                <a:srgbClr val="2C3E50"/>
              </a:buClr>
              <a:buSzPts val="1100"/>
              <a:buFont typeface="Merriweather"/>
              <a:buChar char="●"/>
            </a:pPr>
            <a:r>
              <a:rPr lang="en">
                <a:solidFill>
                  <a:srgbClr val="2C3E50"/>
                </a:solidFill>
                <a:latin typeface="Merriweather"/>
                <a:ea typeface="Merriweather"/>
                <a:cs typeface="Merriweather"/>
                <a:sym typeface="Merriweather"/>
              </a:rPr>
              <a:t>Drop into Student Support helpdesk in the Dixson Library foyer for help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2" name="Shape 1912"/>
        <p:cNvGrpSpPr/>
        <p:nvPr/>
      </p:nvGrpSpPr>
      <p:grpSpPr>
        <a:xfrm>
          <a:off x="0" y="0"/>
          <a:ext cx="0" cy="0"/>
          <a:chOff x="0" y="0"/>
          <a:chExt cx="0" cy="0"/>
        </a:xfrm>
      </p:grpSpPr>
      <p:sp>
        <p:nvSpPr>
          <p:cNvPr id="1913" name="Shape 19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4" name="Shape 19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there are three stages that you can complete in any order </a:t>
            </a:r>
            <a:endParaRPr/>
          </a:p>
          <a:p>
            <a:pPr indent="-317500" lvl="0" marL="457200" rtl="0">
              <a:spcBef>
                <a:spcPts val="0"/>
              </a:spcBef>
              <a:spcAft>
                <a:spcPts val="0"/>
              </a:spcAft>
              <a:buSzPts val="1400"/>
              <a:buChar char="●"/>
            </a:pPr>
            <a:r>
              <a:rPr lang="en"/>
              <a:t>Stage 1 - Find your support staff</a:t>
            </a:r>
            <a:br>
              <a:rPr lang="en"/>
            </a:br>
            <a:r>
              <a:rPr lang="en"/>
              <a:t>Stage 2 - Find things (use GPS, scan QR Codes) </a:t>
            </a:r>
            <a:br>
              <a:rPr lang="en"/>
            </a:br>
            <a:r>
              <a:rPr lang="en"/>
              <a:t>Stage 3 - Tell us what you learnt</a:t>
            </a:r>
            <a:br>
              <a:rPr lang="en"/>
            </a:br>
            <a:endParaRPr/>
          </a:p>
          <a:p>
            <a:pPr indent="-317500" lvl="0" marL="457200" rtl="0">
              <a:spcBef>
                <a:spcPts val="0"/>
              </a:spcBef>
              <a:spcAft>
                <a:spcPts val="0"/>
              </a:spcAft>
              <a:buSzPts val="1400"/>
              <a:buChar char="●"/>
            </a:pPr>
            <a:r>
              <a:rPr lang="en"/>
              <a:t>You will be asked to either answer a quiz question, take a selfie, find a location with GPS, or scan a QR Code. </a:t>
            </a:r>
            <a:endParaRPr/>
          </a:p>
          <a:p>
            <a:pPr indent="-317500" lvl="0" marL="457200" rtl="0">
              <a:spcBef>
                <a:spcPts val="0"/>
              </a:spcBef>
              <a:spcAft>
                <a:spcPts val="0"/>
              </a:spcAft>
              <a:buSzPts val="1400"/>
              <a:buChar char="●"/>
            </a:pPr>
            <a:r>
              <a:rPr lang="en"/>
              <a:t>Once you have finished, upload your entries and we will be in contact with the winner. Don’t forget to use your full name, UNE email or student number when you enter your details. </a:t>
            </a:r>
            <a:br>
              <a:rPr lang="en"/>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55D4B"/>
        </a:solidFill>
      </p:bgPr>
    </p:bg>
    <p:spTree>
      <p:nvGrpSpPr>
        <p:cNvPr id="8" name="Shape 8"/>
        <p:cNvGrpSpPr/>
        <p:nvPr/>
      </p:nvGrpSpPr>
      <p:grpSpPr>
        <a:xfrm>
          <a:off x="0" y="0"/>
          <a:ext cx="0" cy="0"/>
          <a:chOff x="0" y="0"/>
          <a:chExt cx="0" cy="0"/>
        </a:xfrm>
      </p:grpSpPr>
      <p:grpSp>
        <p:nvGrpSpPr>
          <p:cNvPr id="9" name="Shape 9"/>
          <p:cNvGrpSpPr/>
          <p:nvPr/>
        </p:nvGrpSpPr>
        <p:grpSpPr>
          <a:xfrm>
            <a:off x="-7997" y="-4433"/>
            <a:ext cx="9159995" cy="5152574"/>
            <a:chOff x="328725" y="2891150"/>
            <a:chExt cx="3447625" cy="2585725"/>
          </a:xfrm>
        </p:grpSpPr>
        <p:sp>
          <p:nvSpPr>
            <p:cNvPr id="10" name="Shape 10"/>
            <p:cNvSpPr/>
            <p:nvPr/>
          </p:nvSpPr>
          <p:spPr>
            <a:xfrm>
              <a:off x="1720050" y="5007200"/>
              <a:ext cx="58100" cy="55575"/>
            </a:xfrm>
            <a:custGeom>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 name="Shape 11"/>
            <p:cNvSpPr/>
            <p:nvPr/>
          </p:nvSpPr>
          <p:spPr>
            <a:xfrm>
              <a:off x="328725" y="4577925"/>
              <a:ext cx="118700" cy="33700"/>
            </a:xfrm>
            <a:custGeom>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 name="Shape 12"/>
            <p:cNvSpPr/>
            <p:nvPr/>
          </p:nvSpPr>
          <p:spPr>
            <a:xfrm>
              <a:off x="1679650" y="4953325"/>
              <a:ext cx="58100" cy="57250"/>
            </a:xfrm>
            <a:custGeom>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 name="Shape 13"/>
            <p:cNvSpPr/>
            <p:nvPr/>
          </p:nvSpPr>
          <p:spPr>
            <a:xfrm>
              <a:off x="328725" y="4540050"/>
              <a:ext cx="117000" cy="36225"/>
            </a:xfrm>
            <a:custGeom>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 name="Shape 14"/>
            <p:cNvSpPr/>
            <p:nvPr/>
          </p:nvSpPr>
          <p:spPr>
            <a:xfrm>
              <a:off x="328725" y="4469350"/>
              <a:ext cx="96800" cy="23600"/>
            </a:xfrm>
            <a:custGeom>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 name="Shape 15"/>
            <p:cNvSpPr/>
            <p:nvPr/>
          </p:nvSpPr>
          <p:spPr>
            <a:xfrm>
              <a:off x="328725" y="4488700"/>
              <a:ext cx="98500" cy="32025"/>
            </a:xfrm>
            <a:custGeom>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 name="Shape 16"/>
            <p:cNvSpPr/>
            <p:nvPr/>
          </p:nvSpPr>
          <p:spPr>
            <a:xfrm>
              <a:off x="1618200" y="5157850"/>
              <a:ext cx="15175" cy="14350"/>
            </a:xfrm>
            <a:custGeom>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 name="Shape 17"/>
            <p:cNvSpPr/>
            <p:nvPr/>
          </p:nvSpPr>
          <p:spPr>
            <a:xfrm>
              <a:off x="1741075" y="5063575"/>
              <a:ext cx="55600" cy="57275"/>
            </a:xfrm>
            <a:custGeom>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 name="Shape 18"/>
            <p:cNvSpPr/>
            <p:nvPr/>
          </p:nvSpPr>
          <p:spPr>
            <a:xfrm>
              <a:off x="1678800" y="5072850"/>
              <a:ext cx="59775" cy="56425"/>
            </a:xfrm>
            <a:custGeom>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 name="Shape 19"/>
            <p:cNvSpPr/>
            <p:nvPr/>
          </p:nvSpPr>
          <p:spPr>
            <a:xfrm>
              <a:off x="1659450" y="5014775"/>
              <a:ext cx="58100" cy="63150"/>
            </a:xfrm>
            <a:custGeom>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0" name="Shape 20"/>
            <p:cNvSpPr/>
            <p:nvPr/>
          </p:nvSpPr>
          <p:spPr>
            <a:xfrm>
              <a:off x="328725" y="4637675"/>
              <a:ext cx="140575" cy="37075"/>
            </a:xfrm>
            <a:custGeom>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 name="Shape 21"/>
            <p:cNvSpPr/>
            <p:nvPr/>
          </p:nvSpPr>
          <p:spPr>
            <a:xfrm>
              <a:off x="1583700" y="5002975"/>
              <a:ext cx="12650" cy="16875"/>
            </a:xfrm>
            <a:custGeom>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 name="Shape 22"/>
            <p:cNvSpPr/>
            <p:nvPr/>
          </p:nvSpPr>
          <p:spPr>
            <a:xfrm>
              <a:off x="1558450" y="4970150"/>
              <a:ext cx="57250" cy="63150"/>
            </a:xfrm>
            <a:custGeom>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 name="Shape 23"/>
            <p:cNvSpPr/>
            <p:nvPr/>
          </p:nvSpPr>
          <p:spPr>
            <a:xfrm>
              <a:off x="1318550" y="5127550"/>
              <a:ext cx="52225" cy="57275"/>
            </a:xfrm>
            <a:custGeom>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 name="Shape 24"/>
            <p:cNvSpPr/>
            <p:nvPr/>
          </p:nvSpPr>
          <p:spPr>
            <a:xfrm>
              <a:off x="328725" y="4609075"/>
              <a:ext cx="85025" cy="26100"/>
            </a:xfrm>
            <a:custGeom>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 name="Shape 25"/>
            <p:cNvSpPr/>
            <p:nvPr/>
          </p:nvSpPr>
          <p:spPr>
            <a:xfrm>
              <a:off x="328725" y="4657050"/>
              <a:ext cx="143950" cy="35375"/>
            </a:xfrm>
            <a:custGeom>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 name="Shape 26"/>
            <p:cNvSpPr/>
            <p:nvPr/>
          </p:nvSpPr>
          <p:spPr>
            <a:xfrm>
              <a:off x="955775" y="4552675"/>
              <a:ext cx="143950" cy="126275"/>
            </a:xfrm>
            <a:custGeom>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 name="Shape 27"/>
            <p:cNvSpPr/>
            <p:nvPr/>
          </p:nvSpPr>
          <p:spPr>
            <a:xfrm>
              <a:off x="328725" y="4675575"/>
              <a:ext cx="141425" cy="38725"/>
            </a:xfrm>
            <a:custGeom>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 name="Shape 28"/>
            <p:cNvSpPr/>
            <p:nvPr/>
          </p:nvSpPr>
          <p:spPr>
            <a:xfrm>
              <a:off x="1320225" y="5209200"/>
              <a:ext cx="16875" cy="13500"/>
            </a:xfrm>
            <a:custGeom>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 name="Shape 29"/>
            <p:cNvSpPr/>
            <p:nvPr/>
          </p:nvSpPr>
          <p:spPr>
            <a:xfrm>
              <a:off x="328725" y="4393600"/>
              <a:ext cx="81650" cy="27800"/>
            </a:xfrm>
            <a:custGeom>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 name="Shape 30"/>
            <p:cNvSpPr/>
            <p:nvPr/>
          </p:nvSpPr>
          <p:spPr>
            <a:xfrm>
              <a:off x="1261325" y="5218450"/>
              <a:ext cx="13475" cy="13500"/>
            </a:xfrm>
            <a:custGeom>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 name="Shape 31"/>
            <p:cNvSpPr/>
            <p:nvPr/>
          </p:nvSpPr>
          <p:spPr>
            <a:xfrm>
              <a:off x="328725" y="4558575"/>
              <a:ext cx="122050" cy="35375"/>
            </a:xfrm>
            <a:custGeom>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 name="Shape 32"/>
            <p:cNvSpPr/>
            <p:nvPr/>
          </p:nvSpPr>
          <p:spPr>
            <a:xfrm>
              <a:off x="1298350" y="5189850"/>
              <a:ext cx="59800" cy="55575"/>
            </a:xfrm>
            <a:custGeom>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 name="Shape 33"/>
            <p:cNvSpPr/>
            <p:nvPr/>
          </p:nvSpPr>
          <p:spPr>
            <a:xfrm>
              <a:off x="1241950" y="5199100"/>
              <a:ext cx="54750" cy="55575"/>
            </a:xfrm>
            <a:custGeom>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 name="Shape 34"/>
            <p:cNvSpPr/>
            <p:nvPr/>
          </p:nvSpPr>
          <p:spPr>
            <a:xfrm>
              <a:off x="1238600" y="5205825"/>
              <a:ext cx="11800" cy="50525"/>
            </a:xfrm>
            <a:custGeom>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 name="Shape 35"/>
            <p:cNvSpPr/>
            <p:nvPr/>
          </p:nvSpPr>
          <p:spPr>
            <a:xfrm>
              <a:off x="1279825" y="5156175"/>
              <a:ext cx="16025" cy="23600"/>
            </a:xfrm>
            <a:custGeom>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 name="Shape 36"/>
            <p:cNvSpPr/>
            <p:nvPr/>
          </p:nvSpPr>
          <p:spPr>
            <a:xfrm>
              <a:off x="1257100" y="5134300"/>
              <a:ext cx="58950" cy="58925"/>
            </a:xfrm>
            <a:custGeom>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 name="Shape 37"/>
            <p:cNvSpPr/>
            <p:nvPr/>
          </p:nvSpPr>
          <p:spPr>
            <a:xfrm>
              <a:off x="1010500" y="2891150"/>
              <a:ext cx="2237250" cy="272750"/>
            </a:xfrm>
            <a:custGeom>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 name="Shape 38"/>
            <p:cNvSpPr/>
            <p:nvPr/>
          </p:nvSpPr>
          <p:spPr>
            <a:xfrm>
              <a:off x="328725" y="4410425"/>
              <a:ext cx="81650" cy="25275"/>
            </a:xfrm>
            <a:custGeom>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 name="Shape 39"/>
            <p:cNvSpPr/>
            <p:nvPr/>
          </p:nvSpPr>
          <p:spPr>
            <a:xfrm>
              <a:off x="328725" y="4446625"/>
              <a:ext cx="90075" cy="27800"/>
            </a:xfrm>
            <a:custGeom>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 name="Shape 40"/>
            <p:cNvSpPr/>
            <p:nvPr/>
          </p:nvSpPr>
          <p:spPr>
            <a:xfrm>
              <a:off x="328725" y="4515650"/>
              <a:ext cx="53875" cy="20225"/>
            </a:xfrm>
            <a:custGeom>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 name="Shape 41"/>
            <p:cNvSpPr/>
            <p:nvPr/>
          </p:nvSpPr>
          <p:spPr>
            <a:xfrm>
              <a:off x="1480150" y="5161225"/>
              <a:ext cx="58950" cy="58100"/>
            </a:xfrm>
            <a:custGeom>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 name="Shape 42"/>
            <p:cNvSpPr/>
            <p:nvPr/>
          </p:nvSpPr>
          <p:spPr>
            <a:xfrm>
              <a:off x="1599675" y="5145225"/>
              <a:ext cx="59800" cy="54750"/>
            </a:xfrm>
            <a:custGeom>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 name="Shape 43"/>
            <p:cNvSpPr/>
            <p:nvPr/>
          </p:nvSpPr>
          <p:spPr>
            <a:xfrm>
              <a:off x="1358950" y="5178900"/>
              <a:ext cx="57275" cy="63150"/>
            </a:xfrm>
            <a:custGeom>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 name="Shape 44"/>
            <p:cNvSpPr/>
            <p:nvPr/>
          </p:nvSpPr>
          <p:spPr>
            <a:xfrm>
              <a:off x="328725" y="4427250"/>
              <a:ext cx="93450" cy="34550"/>
            </a:xfrm>
            <a:custGeom>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 name="Shape 45"/>
            <p:cNvSpPr/>
            <p:nvPr/>
          </p:nvSpPr>
          <p:spPr>
            <a:xfrm>
              <a:off x="1379150" y="5199100"/>
              <a:ext cx="16025" cy="19375"/>
            </a:xfrm>
            <a:custGeom>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6" name="Shape 46"/>
            <p:cNvSpPr/>
            <p:nvPr/>
          </p:nvSpPr>
          <p:spPr>
            <a:xfrm>
              <a:off x="1618200" y="4963425"/>
              <a:ext cx="58100" cy="54725"/>
            </a:xfrm>
            <a:custGeom>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 name="Shape 47"/>
            <p:cNvSpPr/>
            <p:nvPr/>
          </p:nvSpPr>
          <p:spPr>
            <a:xfrm>
              <a:off x="1077825" y="5125025"/>
              <a:ext cx="18550" cy="21075"/>
            </a:xfrm>
            <a:custGeom>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 name="Shape 48"/>
            <p:cNvSpPr/>
            <p:nvPr/>
          </p:nvSpPr>
          <p:spPr>
            <a:xfrm>
              <a:off x="2853825" y="4795925"/>
              <a:ext cx="42100" cy="569025"/>
            </a:xfrm>
            <a:custGeom>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 name="Shape 49"/>
            <p:cNvSpPr/>
            <p:nvPr/>
          </p:nvSpPr>
          <p:spPr>
            <a:xfrm>
              <a:off x="3628175" y="4015675"/>
              <a:ext cx="10125" cy="12650"/>
            </a:xfrm>
            <a:custGeom>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 name="Shape 50"/>
            <p:cNvSpPr/>
            <p:nvPr/>
          </p:nvSpPr>
          <p:spPr>
            <a:xfrm>
              <a:off x="1049200" y="5284950"/>
              <a:ext cx="58950" cy="70725"/>
            </a:xfrm>
            <a:custGeom>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 name="Shape 51"/>
            <p:cNvSpPr/>
            <p:nvPr/>
          </p:nvSpPr>
          <p:spPr>
            <a:xfrm>
              <a:off x="3599550" y="4372550"/>
              <a:ext cx="38750" cy="44625"/>
            </a:xfrm>
            <a:custGeom>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 name="Shape 52"/>
            <p:cNvSpPr/>
            <p:nvPr/>
          </p:nvSpPr>
          <p:spPr>
            <a:xfrm>
              <a:off x="1076150" y="5162900"/>
              <a:ext cx="59775" cy="56425"/>
            </a:xfrm>
            <a:custGeom>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 name="Shape 53"/>
            <p:cNvSpPr/>
            <p:nvPr/>
          </p:nvSpPr>
          <p:spPr>
            <a:xfrm>
              <a:off x="2762075" y="4700825"/>
              <a:ext cx="125425" cy="712925"/>
            </a:xfrm>
            <a:custGeom>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 name="Shape 54"/>
            <p:cNvSpPr/>
            <p:nvPr/>
          </p:nvSpPr>
          <p:spPr>
            <a:xfrm>
              <a:off x="1056775" y="5104825"/>
              <a:ext cx="57275" cy="63150"/>
            </a:xfrm>
            <a:custGeom>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 name="Shape 55"/>
            <p:cNvSpPr/>
            <p:nvPr/>
          </p:nvSpPr>
          <p:spPr>
            <a:xfrm>
              <a:off x="3645850" y="4022400"/>
              <a:ext cx="40425" cy="10125"/>
            </a:xfrm>
            <a:custGeom>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 name="Shape 56"/>
            <p:cNvSpPr/>
            <p:nvPr/>
          </p:nvSpPr>
          <p:spPr>
            <a:xfrm>
              <a:off x="3509500" y="3976950"/>
              <a:ext cx="259275" cy="457900"/>
            </a:xfrm>
            <a:custGeom>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 name="Shape 57"/>
            <p:cNvSpPr/>
            <p:nvPr/>
          </p:nvSpPr>
          <p:spPr>
            <a:xfrm>
              <a:off x="725150" y="2891150"/>
              <a:ext cx="2679175" cy="790400"/>
            </a:xfrm>
            <a:custGeom>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 name="Shape 58"/>
            <p:cNvSpPr/>
            <p:nvPr/>
          </p:nvSpPr>
          <p:spPr>
            <a:xfrm>
              <a:off x="475175" y="4197475"/>
              <a:ext cx="269375" cy="75775"/>
            </a:xfrm>
            <a:custGeom>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 name="Shape 59"/>
            <p:cNvSpPr/>
            <p:nvPr/>
          </p:nvSpPr>
          <p:spPr>
            <a:xfrm>
              <a:off x="733575" y="4522375"/>
              <a:ext cx="19375" cy="10125"/>
            </a:xfrm>
            <a:custGeom>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 name="Shape 60"/>
            <p:cNvSpPr/>
            <p:nvPr/>
          </p:nvSpPr>
          <p:spPr>
            <a:xfrm>
              <a:off x="1440600" y="4990350"/>
              <a:ext cx="55575" cy="55575"/>
            </a:xfrm>
            <a:custGeom>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 name="Shape 61"/>
            <p:cNvSpPr/>
            <p:nvPr/>
          </p:nvSpPr>
          <p:spPr>
            <a:xfrm>
              <a:off x="3530550" y="4035875"/>
              <a:ext cx="219700" cy="344275"/>
            </a:xfrm>
            <a:custGeom>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 name="Shape 62"/>
            <p:cNvSpPr/>
            <p:nvPr/>
          </p:nvSpPr>
          <p:spPr>
            <a:xfrm>
              <a:off x="988600" y="5295900"/>
              <a:ext cx="60625" cy="64000"/>
            </a:xfrm>
            <a:custGeom>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 name="Shape 63"/>
            <p:cNvSpPr/>
            <p:nvPr/>
          </p:nvSpPr>
          <p:spPr>
            <a:xfrm>
              <a:off x="1100550" y="4580450"/>
              <a:ext cx="24425" cy="9275"/>
            </a:xfrm>
            <a:custGeom>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 name="Shape 64"/>
            <p:cNvSpPr/>
            <p:nvPr/>
          </p:nvSpPr>
          <p:spPr>
            <a:xfrm>
              <a:off x="1938050" y="4972675"/>
              <a:ext cx="222225" cy="368700"/>
            </a:xfrm>
            <a:custGeom>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 name="Shape 65"/>
            <p:cNvSpPr/>
            <p:nvPr/>
          </p:nvSpPr>
          <p:spPr>
            <a:xfrm>
              <a:off x="1257100" y="5015600"/>
              <a:ext cx="57275" cy="62325"/>
            </a:xfrm>
            <a:custGeom>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6" name="Shape 66"/>
            <p:cNvSpPr/>
            <p:nvPr/>
          </p:nvSpPr>
          <p:spPr>
            <a:xfrm>
              <a:off x="830375" y="2891150"/>
              <a:ext cx="183500" cy="267700"/>
            </a:xfrm>
            <a:custGeom>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 name="Shape 67"/>
            <p:cNvSpPr/>
            <p:nvPr/>
          </p:nvSpPr>
          <p:spPr>
            <a:xfrm>
              <a:off x="1316875" y="5008025"/>
              <a:ext cx="58100" cy="55575"/>
            </a:xfrm>
            <a:custGeom>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 name="Shape 68"/>
            <p:cNvSpPr/>
            <p:nvPr/>
          </p:nvSpPr>
          <p:spPr>
            <a:xfrm>
              <a:off x="1138425" y="5119150"/>
              <a:ext cx="19400" cy="16000"/>
            </a:xfrm>
            <a:custGeom>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 name="Shape 69"/>
            <p:cNvSpPr/>
            <p:nvPr/>
          </p:nvSpPr>
          <p:spPr>
            <a:xfrm>
              <a:off x="3384075" y="4763100"/>
              <a:ext cx="22775" cy="22750"/>
            </a:xfrm>
            <a:custGeom>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 name="Shape 70"/>
            <p:cNvSpPr/>
            <p:nvPr/>
          </p:nvSpPr>
          <p:spPr>
            <a:xfrm>
              <a:off x="1378325" y="4997925"/>
              <a:ext cx="58100" cy="57275"/>
            </a:xfrm>
            <a:custGeom>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 name="Shape 71"/>
            <p:cNvSpPr/>
            <p:nvPr/>
          </p:nvSpPr>
          <p:spPr>
            <a:xfrm>
              <a:off x="1402725" y="5029925"/>
              <a:ext cx="10125" cy="15175"/>
            </a:xfrm>
            <a:custGeom>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 name="Shape 72"/>
            <p:cNvSpPr/>
            <p:nvPr/>
          </p:nvSpPr>
          <p:spPr>
            <a:xfrm>
              <a:off x="328725" y="4115825"/>
              <a:ext cx="825725" cy="756725"/>
            </a:xfrm>
            <a:custGeom>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 name="Shape 73"/>
            <p:cNvSpPr/>
            <p:nvPr/>
          </p:nvSpPr>
          <p:spPr>
            <a:xfrm>
              <a:off x="1342950" y="5039175"/>
              <a:ext cx="12675" cy="15175"/>
            </a:xfrm>
            <a:custGeom>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 name="Shape 74"/>
            <p:cNvSpPr/>
            <p:nvPr/>
          </p:nvSpPr>
          <p:spPr>
            <a:xfrm>
              <a:off x="1117375" y="5097250"/>
              <a:ext cx="58125" cy="55575"/>
            </a:xfrm>
            <a:custGeom>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 name="Shape 75"/>
            <p:cNvSpPr/>
            <p:nvPr/>
          </p:nvSpPr>
          <p:spPr>
            <a:xfrm>
              <a:off x="328725" y="4697450"/>
              <a:ext cx="135525" cy="41275"/>
            </a:xfrm>
            <a:custGeom>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 name="Shape 76"/>
            <p:cNvSpPr/>
            <p:nvPr/>
          </p:nvSpPr>
          <p:spPr>
            <a:xfrm>
              <a:off x="3661000" y="4008100"/>
              <a:ext cx="7600" cy="7600"/>
            </a:xfrm>
            <a:custGeom>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 name="Shape 77"/>
            <p:cNvSpPr/>
            <p:nvPr/>
          </p:nvSpPr>
          <p:spPr>
            <a:xfrm>
              <a:off x="2890000" y="4783300"/>
              <a:ext cx="886350" cy="58950"/>
            </a:xfrm>
            <a:custGeom>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 name="Shape 78"/>
            <p:cNvSpPr/>
            <p:nvPr/>
          </p:nvSpPr>
          <p:spPr>
            <a:xfrm>
              <a:off x="2885800" y="4699125"/>
              <a:ext cx="890550" cy="64000"/>
            </a:xfrm>
            <a:custGeom>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 name="Shape 79"/>
            <p:cNvSpPr/>
            <p:nvPr/>
          </p:nvSpPr>
          <p:spPr>
            <a:xfrm>
              <a:off x="3352100" y="4769000"/>
              <a:ext cx="11800" cy="11800"/>
            </a:xfrm>
            <a:custGeom>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 name="Shape 80"/>
            <p:cNvSpPr/>
            <p:nvPr/>
          </p:nvSpPr>
          <p:spPr>
            <a:xfrm>
              <a:off x="1281525" y="5046750"/>
              <a:ext cx="15175" cy="21900"/>
            </a:xfrm>
            <a:custGeom>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 name="Shape 81"/>
            <p:cNvSpPr/>
            <p:nvPr/>
          </p:nvSpPr>
          <p:spPr>
            <a:xfrm>
              <a:off x="1139275" y="5035800"/>
              <a:ext cx="55575" cy="54750"/>
            </a:xfrm>
            <a:custGeom>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 name="Shape 82"/>
            <p:cNvSpPr/>
            <p:nvPr/>
          </p:nvSpPr>
          <p:spPr>
            <a:xfrm>
              <a:off x="981025" y="5147750"/>
              <a:ext cx="24450" cy="20225"/>
            </a:xfrm>
            <a:custGeom>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 name="Shape 83"/>
            <p:cNvSpPr/>
            <p:nvPr/>
          </p:nvSpPr>
          <p:spPr>
            <a:xfrm>
              <a:off x="1325275" y="4965950"/>
              <a:ext cx="60650" cy="42100"/>
            </a:xfrm>
            <a:custGeom>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4" name="Shape 84"/>
            <p:cNvSpPr/>
            <p:nvPr/>
          </p:nvSpPr>
          <p:spPr>
            <a:xfrm>
              <a:off x="1385050" y="4957525"/>
              <a:ext cx="60625" cy="42125"/>
            </a:xfrm>
            <a:custGeom>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 name="Shape 85"/>
            <p:cNvSpPr/>
            <p:nvPr/>
          </p:nvSpPr>
          <p:spPr>
            <a:xfrm>
              <a:off x="1635025" y="4922175"/>
              <a:ext cx="57275" cy="37900"/>
            </a:xfrm>
            <a:custGeom>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 name="Shape 86"/>
            <p:cNvSpPr/>
            <p:nvPr/>
          </p:nvSpPr>
          <p:spPr>
            <a:xfrm>
              <a:off x="1453225" y="4947425"/>
              <a:ext cx="54725" cy="42125"/>
            </a:xfrm>
            <a:custGeom>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 name="Shape 87"/>
            <p:cNvSpPr/>
            <p:nvPr/>
          </p:nvSpPr>
          <p:spPr>
            <a:xfrm>
              <a:off x="1199025" y="4985300"/>
              <a:ext cx="61475" cy="39600"/>
            </a:xfrm>
            <a:custGeom>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 name="Shape 88"/>
            <p:cNvSpPr/>
            <p:nvPr/>
          </p:nvSpPr>
          <p:spPr>
            <a:xfrm>
              <a:off x="1573600" y="4930600"/>
              <a:ext cx="58925" cy="38750"/>
            </a:xfrm>
            <a:custGeom>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 name="Shape 89"/>
            <p:cNvSpPr/>
            <p:nvPr/>
          </p:nvSpPr>
          <p:spPr>
            <a:xfrm>
              <a:off x="1512150" y="4939850"/>
              <a:ext cx="58950" cy="38750"/>
            </a:xfrm>
            <a:custGeom>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 name="Shape 90"/>
            <p:cNvSpPr/>
            <p:nvPr/>
          </p:nvSpPr>
          <p:spPr>
            <a:xfrm>
              <a:off x="1012175" y="5015600"/>
              <a:ext cx="57250" cy="37900"/>
            </a:xfrm>
            <a:custGeom>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 name="Shape 91"/>
            <p:cNvSpPr/>
            <p:nvPr/>
          </p:nvSpPr>
          <p:spPr>
            <a:xfrm>
              <a:off x="1073625" y="5003825"/>
              <a:ext cx="61450" cy="40425"/>
            </a:xfrm>
            <a:custGeom>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 name="Shape 92"/>
            <p:cNvSpPr/>
            <p:nvPr/>
          </p:nvSpPr>
          <p:spPr>
            <a:xfrm>
              <a:off x="1015550" y="5053475"/>
              <a:ext cx="58100" cy="55600"/>
            </a:xfrm>
            <a:custGeom>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 name="Shape 93"/>
            <p:cNvSpPr/>
            <p:nvPr/>
          </p:nvSpPr>
          <p:spPr>
            <a:xfrm>
              <a:off x="1102225" y="5070325"/>
              <a:ext cx="16025" cy="19375"/>
            </a:xfrm>
            <a:custGeom>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 name="Shape 94"/>
            <p:cNvSpPr/>
            <p:nvPr/>
          </p:nvSpPr>
          <p:spPr>
            <a:xfrm>
              <a:off x="1135900" y="4995400"/>
              <a:ext cx="59800" cy="40425"/>
            </a:xfrm>
            <a:custGeom>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 name="Shape 95"/>
            <p:cNvSpPr/>
            <p:nvPr/>
          </p:nvSpPr>
          <p:spPr>
            <a:xfrm>
              <a:off x="1076975" y="5043375"/>
              <a:ext cx="58100" cy="57275"/>
            </a:xfrm>
            <a:custGeom>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 name="Shape 96"/>
            <p:cNvSpPr/>
            <p:nvPr/>
          </p:nvSpPr>
          <p:spPr>
            <a:xfrm>
              <a:off x="1219225" y="5053475"/>
              <a:ext cx="16875" cy="18550"/>
            </a:xfrm>
            <a:custGeom>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 name="Shape 97"/>
            <p:cNvSpPr/>
            <p:nvPr/>
          </p:nvSpPr>
          <p:spPr>
            <a:xfrm>
              <a:off x="1196500" y="5026550"/>
              <a:ext cx="58950" cy="55575"/>
            </a:xfrm>
            <a:custGeom>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 name="Shape 98"/>
            <p:cNvSpPr/>
            <p:nvPr/>
          </p:nvSpPr>
          <p:spPr>
            <a:xfrm>
              <a:off x="1262150" y="4976900"/>
              <a:ext cx="59800" cy="39575"/>
            </a:xfrm>
            <a:custGeom>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 name="Shape 99"/>
            <p:cNvSpPr/>
            <p:nvPr/>
          </p:nvSpPr>
          <p:spPr>
            <a:xfrm>
              <a:off x="1830300" y="5214250"/>
              <a:ext cx="10975" cy="16025"/>
            </a:xfrm>
            <a:custGeom>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 name="Shape 100"/>
            <p:cNvSpPr/>
            <p:nvPr/>
          </p:nvSpPr>
          <p:spPr>
            <a:xfrm>
              <a:off x="1807575" y="5213400"/>
              <a:ext cx="6775" cy="29500"/>
            </a:xfrm>
            <a:custGeom>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 name="Shape 101"/>
            <p:cNvSpPr/>
            <p:nvPr/>
          </p:nvSpPr>
          <p:spPr>
            <a:xfrm>
              <a:off x="1807575" y="5201625"/>
              <a:ext cx="58100" cy="38750"/>
            </a:xfrm>
            <a:custGeom>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2" name="Shape 102"/>
            <p:cNvSpPr/>
            <p:nvPr/>
          </p:nvSpPr>
          <p:spPr>
            <a:xfrm>
              <a:off x="1763825" y="5194050"/>
              <a:ext cx="18525" cy="11800"/>
            </a:xfrm>
            <a:custGeom>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 name="Shape 103"/>
            <p:cNvSpPr/>
            <p:nvPr/>
          </p:nvSpPr>
          <p:spPr>
            <a:xfrm>
              <a:off x="1695625" y="4910400"/>
              <a:ext cx="62325" cy="41275"/>
            </a:xfrm>
            <a:custGeom>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 name="Shape 104"/>
            <p:cNvSpPr/>
            <p:nvPr/>
          </p:nvSpPr>
          <p:spPr>
            <a:xfrm>
              <a:off x="1744450" y="5182275"/>
              <a:ext cx="58100" cy="68200"/>
            </a:xfrm>
            <a:custGeom>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 name="Shape 105"/>
            <p:cNvSpPr/>
            <p:nvPr/>
          </p:nvSpPr>
          <p:spPr>
            <a:xfrm>
              <a:off x="1768875" y="5223500"/>
              <a:ext cx="17700" cy="11825"/>
            </a:xfrm>
            <a:custGeom>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 name="Shape 106"/>
            <p:cNvSpPr/>
            <p:nvPr/>
          </p:nvSpPr>
          <p:spPr>
            <a:xfrm>
              <a:off x="1688900" y="5216775"/>
              <a:ext cx="58100" cy="40425"/>
            </a:xfrm>
            <a:custGeom>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 name="Shape 107"/>
            <p:cNvSpPr/>
            <p:nvPr/>
          </p:nvSpPr>
          <p:spPr>
            <a:xfrm>
              <a:off x="1737725" y="4941550"/>
              <a:ext cx="90075" cy="58100"/>
            </a:xfrm>
            <a:custGeom>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 name="Shape 108"/>
            <p:cNvSpPr/>
            <p:nvPr/>
          </p:nvSpPr>
          <p:spPr>
            <a:xfrm>
              <a:off x="1789900" y="4970150"/>
              <a:ext cx="23600" cy="16025"/>
            </a:xfrm>
            <a:custGeom>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 name="Shape 109"/>
            <p:cNvSpPr/>
            <p:nvPr/>
          </p:nvSpPr>
          <p:spPr>
            <a:xfrm>
              <a:off x="1758750" y="4901975"/>
              <a:ext cx="58950" cy="41275"/>
            </a:xfrm>
            <a:custGeom>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 name="Shape 110"/>
            <p:cNvSpPr/>
            <p:nvPr/>
          </p:nvSpPr>
          <p:spPr>
            <a:xfrm>
              <a:off x="1804225" y="5028225"/>
              <a:ext cx="22750" cy="21075"/>
            </a:xfrm>
            <a:custGeom>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 name="Shape 111"/>
            <p:cNvSpPr/>
            <p:nvPr/>
          </p:nvSpPr>
          <p:spPr>
            <a:xfrm>
              <a:off x="1719200" y="5112400"/>
              <a:ext cx="133850" cy="72425"/>
            </a:xfrm>
            <a:custGeom>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 name="Shape 112"/>
            <p:cNvSpPr/>
            <p:nvPr/>
          </p:nvSpPr>
          <p:spPr>
            <a:xfrm>
              <a:off x="1778125" y="4997925"/>
              <a:ext cx="69875" cy="111975"/>
            </a:xfrm>
            <a:custGeom>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 name="Shape 113"/>
            <p:cNvSpPr/>
            <p:nvPr/>
          </p:nvSpPr>
          <p:spPr>
            <a:xfrm>
              <a:off x="981025" y="5233600"/>
              <a:ext cx="74950" cy="60650"/>
            </a:xfrm>
            <a:custGeom>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 name="Shape 114"/>
            <p:cNvSpPr/>
            <p:nvPr/>
          </p:nvSpPr>
          <p:spPr>
            <a:xfrm>
              <a:off x="837100" y="3663850"/>
              <a:ext cx="44625" cy="40425"/>
            </a:xfrm>
            <a:custGeom>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 name="Shape 115"/>
            <p:cNvSpPr/>
            <p:nvPr/>
          </p:nvSpPr>
          <p:spPr>
            <a:xfrm>
              <a:off x="862350" y="3691625"/>
              <a:ext cx="13500" cy="13475"/>
            </a:xfrm>
            <a:custGeom>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 name="Shape 116"/>
            <p:cNvSpPr/>
            <p:nvPr/>
          </p:nvSpPr>
          <p:spPr>
            <a:xfrm>
              <a:off x="950725" y="5023175"/>
              <a:ext cx="58950" cy="38750"/>
            </a:xfrm>
            <a:custGeom>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 name="Shape 117"/>
            <p:cNvSpPr/>
            <p:nvPr/>
          </p:nvSpPr>
          <p:spPr>
            <a:xfrm>
              <a:off x="630050" y="3368400"/>
              <a:ext cx="233175" cy="212975"/>
            </a:xfrm>
            <a:custGeom>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 name="Shape 118"/>
            <p:cNvSpPr/>
            <p:nvPr/>
          </p:nvSpPr>
          <p:spPr>
            <a:xfrm>
              <a:off x="696525" y="3543475"/>
              <a:ext cx="79150" cy="20225"/>
            </a:xfrm>
            <a:custGeom>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9" name="Shape 119"/>
            <p:cNvSpPr/>
            <p:nvPr/>
          </p:nvSpPr>
          <p:spPr>
            <a:xfrm>
              <a:off x="1008800" y="3646150"/>
              <a:ext cx="23600" cy="50550"/>
            </a:xfrm>
            <a:custGeom>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0" name="Shape 120"/>
            <p:cNvSpPr/>
            <p:nvPr/>
          </p:nvSpPr>
          <p:spPr>
            <a:xfrm>
              <a:off x="782400" y="3562000"/>
              <a:ext cx="27800" cy="11800"/>
            </a:xfrm>
            <a:custGeom>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 name="Shape 121"/>
            <p:cNvSpPr/>
            <p:nvPr/>
          </p:nvSpPr>
          <p:spPr>
            <a:xfrm>
              <a:off x="3432900" y="5444025"/>
              <a:ext cx="35375" cy="25275"/>
            </a:xfrm>
            <a:custGeom>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 name="Shape 122"/>
            <p:cNvSpPr/>
            <p:nvPr/>
          </p:nvSpPr>
          <p:spPr>
            <a:xfrm>
              <a:off x="3291500" y="5425525"/>
              <a:ext cx="109450" cy="36200"/>
            </a:xfrm>
            <a:custGeom>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 name="Shape 123"/>
            <p:cNvSpPr/>
            <p:nvPr/>
          </p:nvSpPr>
          <p:spPr>
            <a:xfrm>
              <a:off x="632575" y="3558625"/>
              <a:ext cx="24425" cy="12650"/>
            </a:xfrm>
            <a:custGeom>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 name="Shape 124"/>
            <p:cNvSpPr/>
            <p:nvPr/>
          </p:nvSpPr>
          <p:spPr>
            <a:xfrm>
              <a:off x="2855500" y="5364075"/>
              <a:ext cx="920850" cy="71575"/>
            </a:xfrm>
            <a:custGeom>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 name="Shape 125"/>
            <p:cNvSpPr/>
            <p:nvPr/>
          </p:nvSpPr>
          <p:spPr>
            <a:xfrm>
              <a:off x="3219125" y="5439825"/>
              <a:ext cx="32000" cy="8450"/>
            </a:xfrm>
            <a:custGeom>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 name="Shape 126"/>
            <p:cNvSpPr/>
            <p:nvPr/>
          </p:nvSpPr>
          <p:spPr>
            <a:xfrm>
              <a:off x="3221650" y="5413725"/>
              <a:ext cx="32850" cy="7600"/>
            </a:xfrm>
            <a:custGeom>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 name="Shape 127"/>
            <p:cNvSpPr/>
            <p:nvPr/>
          </p:nvSpPr>
          <p:spPr>
            <a:xfrm>
              <a:off x="3225000" y="5426350"/>
              <a:ext cx="34550" cy="10975"/>
            </a:xfrm>
            <a:custGeom>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 name="Shape 128"/>
            <p:cNvSpPr/>
            <p:nvPr/>
          </p:nvSpPr>
          <p:spPr>
            <a:xfrm>
              <a:off x="2757850" y="5409525"/>
              <a:ext cx="584175" cy="67350"/>
            </a:xfrm>
            <a:custGeom>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 name="Shape 129"/>
            <p:cNvSpPr/>
            <p:nvPr/>
          </p:nvSpPr>
          <p:spPr>
            <a:xfrm>
              <a:off x="829525" y="3584725"/>
              <a:ext cx="53900" cy="19375"/>
            </a:xfrm>
            <a:custGeom>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 name="Shape 130"/>
            <p:cNvSpPr/>
            <p:nvPr/>
          </p:nvSpPr>
          <p:spPr>
            <a:xfrm>
              <a:off x="1711625" y="5231075"/>
              <a:ext cx="10125" cy="15175"/>
            </a:xfrm>
            <a:custGeom>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 name="Shape 131"/>
            <p:cNvSpPr/>
            <p:nvPr/>
          </p:nvSpPr>
          <p:spPr>
            <a:xfrm>
              <a:off x="923800" y="4840525"/>
              <a:ext cx="959550" cy="542925"/>
            </a:xfrm>
            <a:custGeom>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 name="Shape 132"/>
            <p:cNvSpPr/>
            <p:nvPr/>
          </p:nvSpPr>
          <p:spPr>
            <a:xfrm>
              <a:off x="965875" y="3714350"/>
              <a:ext cx="25" cy="25"/>
            </a:xfrm>
            <a:custGeom>
              <a:pathLst>
                <a:path extrusionOk="0" h="1" w="1">
                  <a:moveTo>
                    <a:pt x="1" y="0"/>
                  </a:moveTo>
                  <a:lnTo>
                    <a:pt x="1" y="0"/>
                  </a:lnTo>
                  <a:lnTo>
                    <a:pt x="1" y="0"/>
                  </a:lnTo>
                  <a:lnTo>
                    <a:pt x="1" y="0"/>
                  </a:lnTo>
                  <a:lnTo>
                    <a:pt x="1" y="0"/>
                  </a:lnTo>
                  <a:lnTo>
                    <a:pt x="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 name="Shape 133"/>
            <p:cNvSpPr/>
            <p:nvPr/>
          </p:nvSpPr>
          <p:spPr>
            <a:xfrm>
              <a:off x="954950" y="5060225"/>
              <a:ext cx="58100" cy="63150"/>
            </a:xfrm>
            <a:custGeom>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 name="Shape 134"/>
            <p:cNvSpPr/>
            <p:nvPr/>
          </p:nvSpPr>
          <p:spPr>
            <a:xfrm>
              <a:off x="956625" y="3705925"/>
              <a:ext cx="10125" cy="10125"/>
            </a:xfrm>
            <a:custGeom>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 name="Shape 135"/>
            <p:cNvSpPr/>
            <p:nvPr/>
          </p:nvSpPr>
          <p:spPr>
            <a:xfrm>
              <a:off x="973450" y="5173850"/>
              <a:ext cx="103550" cy="63150"/>
            </a:xfrm>
            <a:custGeom>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 name="Shape 136"/>
            <p:cNvSpPr/>
            <p:nvPr/>
          </p:nvSpPr>
          <p:spPr>
            <a:xfrm>
              <a:off x="614050" y="3595650"/>
              <a:ext cx="114500" cy="94300"/>
            </a:xfrm>
            <a:custGeom>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7" name="Shape 137"/>
            <p:cNvSpPr/>
            <p:nvPr/>
          </p:nvSpPr>
          <p:spPr>
            <a:xfrm>
              <a:off x="963350" y="5113250"/>
              <a:ext cx="90100" cy="63150"/>
            </a:xfrm>
            <a:custGeom>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8" name="Shape 138"/>
            <p:cNvSpPr/>
            <p:nvPr/>
          </p:nvSpPr>
          <p:spPr>
            <a:xfrm>
              <a:off x="947375" y="3694975"/>
              <a:ext cx="33675" cy="37900"/>
            </a:xfrm>
            <a:custGeom>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 name="Shape 139"/>
            <p:cNvSpPr/>
            <p:nvPr/>
          </p:nvSpPr>
          <p:spPr>
            <a:xfrm>
              <a:off x="659500" y="3640275"/>
              <a:ext cx="14325" cy="13475"/>
            </a:xfrm>
            <a:custGeom>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 name="Shape 140"/>
            <p:cNvSpPr/>
            <p:nvPr/>
          </p:nvSpPr>
          <p:spPr>
            <a:xfrm>
              <a:off x="470950" y="3557775"/>
              <a:ext cx="100200" cy="96825"/>
            </a:xfrm>
            <a:custGeom>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 name="Shape 141"/>
            <p:cNvSpPr/>
            <p:nvPr/>
          </p:nvSpPr>
          <p:spPr>
            <a:xfrm>
              <a:off x="446550" y="3524950"/>
              <a:ext cx="579125" cy="253375"/>
            </a:xfrm>
            <a:custGeom>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 name="Shape 142"/>
            <p:cNvSpPr/>
            <p:nvPr/>
          </p:nvSpPr>
          <p:spPr>
            <a:xfrm>
              <a:off x="492850" y="3578825"/>
              <a:ext cx="53900" cy="58950"/>
            </a:xfrm>
            <a:custGeom>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 name="Shape 143"/>
            <p:cNvSpPr/>
            <p:nvPr/>
          </p:nvSpPr>
          <p:spPr>
            <a:xfrm>
              <a:off x="928850" y="3674775"/>
              <a:ext cx="71575" cy="75775"/>
            </a:xfrm>
            <a:custGeom>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 name="Shape 144"/>
            <p:cNvSpPr/>
            <p:nvPr/>
          </p:nvSpPr>
          <p:spPr>
            <a:xfrm>
              <a:off x="1366525" y="5127550"/>
              <a:ext cx="8450" cy="50525"/>
            </a:xfrm>
            <a:custGeom>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 name="Shape 145"/>
            <p:cNvSpPr/>
            <p:nvPr/>
          </p:nvSpPr>
          <p:spPr>
            <a:xfrm>
              <a:off x="1542450" y="5034975"/>
              <a:ext cx="55575" cy="55575"/>
            </a:xfrm>
            <a:custGeom>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 name="Shape 146"/>
            <p:cNvSpPr/>
            <p:nvPr/>
          </p:nvSpPr>
          <p:spPr>
            <a:xfrm>
              <a:off x="1618200" y="5046750"/>
              <a:ext cx="18550" cy="16025"/>
            </a:xfrm>
            <a:custGeom>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 name="Shape 147"/>
            <p:cNvSpPr/>
            <p:nvPr/>
          </p:nvSpPr>
          <p:spPr>
            <a:xfrm>
              <a:off x="1667850" y="5082100"/>
              <a:ext cx="9300" cy="50525"/>
            </a:xfrm>
            <a:custGeom>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8" name="Shape 148"/>
            <p:cNvSpPr/>
            <p:nvPr/>
          </p:nvSpPr>
          <p:spPr>
            <a:xfrm>
              <a:off x="1599675" y="5025700"/>
              <a:ext cx="58950" cy="55600"/>
            </a:xfrm>
            <a:custGeom>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 name="Shape 149"/>
            <p:cNvSpPr/>
            <p:nvPr/>
          </p:nvSpPr>
          <p:spPr>
            <a:xfrm>
              <a:off x="1619875" y="5082100"/>
              <a:ext cx="52225" cy="58100"/>
            </a:xfrm>
            <a:custGeom>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 name="Shape 150"/>
            <p:cNvSpPr/>
            <p:nvPr/>
          </p:nvSpPr>
          <p:spPr>
            <a:xfrm>
              <a:off x="1540750" y="5161225"/>
              <a:ext cx="10975" cy="49675"/>
            </a:xfrm>
            <a:custGeom>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 name="Shape 151"/>
            <p:cNvSpPr/>
            <p:nvPr/>
          </p:nvSpPr>
          <p:spPr>
            <a:xfrm>
              <a:off x="1550025" y="5212575"/>
              <a:ext cx="58950" cy="10125"/>
            </a:xfrm>
            <a:custGeom>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 name="Shape 152"/>
            <p:cNvSpPr/>
            <p:nvPr/>
          </p:nvSpPr>
          <p:spPr>
            <a:xfrm>
              <a:off x="1465000" y="5020650"/>
              <a:ext cx="10975" cy="16875"/>
            </a:xfrm>
            <a:custGeom>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 name="Shape 153"/>
            <p:cNvSpPr/>
            <p:nvPr/>
          </p:nvSpPr>
          <p:spPr>
            <a:xfrm>
              <a:off x="1557600" y="5166275"/>
              <a:ext cx="19375" cy="10975"/>
            </a:xfrm>
            <a:custGeom>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 name="Shape 154"/>
            <p:cNvSpPr/>
            <p:nvPr/>
          </p:nvSpPr>
          <p:spPr>
            <a:xfrm>
              <a:off x="1438075" y="4997925"/>
              <a:ext cx="11800" cy="49700"/>
            </a:xfrm>
            <a:custGeom>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 name="Shape 155"/>
            <p:cNvSpPr/>
            <p:nvPr/>
          </p:nvSpPr>
          <p:spPr>
            <a:xfrm>
              <a:off x="1502875" y="5066100"/>
              <a:ext cx="5075" cy="15200"/>
            </a:xfrm>
            <a:custGeom>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 name="Shape 156"/>
            <p:cNvSpPr/>
            <p:nvPr/>
          </p:nvSpPr>
          <p:spPr>
            <a:xfrm>
              <a:off x="1497825" y="4981950"/>
              <a:ext cx="58950" cy="54725"/>
            </a:xfrm>
            <a:custGeom>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 name="Shape 157"/>
            <p:cNvSpPr/>
            <p:nvPr/>
          </p:nvSpPr>
          <p:spPr>
            <a:xfrm>
              <a:off x="1560125" y="5056850"/>
              <a:ext cx="16025" cy="16850"/>
            </a:xfrm>
            <a:custGeom>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 name="Shape 158"/>
            <p:cNvSpPr/>
            <p:nvPr/>
          </p:nvSpPr>
          <p:spPr>
            <a:xfrm>
              <a:off x="1524775" y="5011400"/>
              <a:ext cx="13475" cy="14325"/>
            </a:xfrm>
            <a:custGeom>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9" name="Shape 159"/>
            <p:cNvSpPr/>
            <p:nvPr/>
          </p:nvSpPr>
          <p:spPr>
            <a:xfrm>
              <a:off x="1438925" y="5074525"/>
              <a:ext cx="17700" cy="15175"/>
            </a:xfrm>
            <a:custGeom>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 name="Shape 160"/>
            <p:cNvSpPr/>
            <p:nvPr/>
          </p:nvSpPr>
          <p:spPr>
            <a:xfrm>
              <a:off x="1480150" y="5042550"/>
              <a:ext cx="58100" cy="57250"/>
            </a:xfrm>
            <a:custGeom>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 name="Shape 161"/>
            <p:cNvSpPr/>
            <p:nvPr/>
          </p:nvSpPr>
          <p:spPr>
            <a:xfrm>
              <a:off x="1440600" y="5193200"/>
              <a:ext cx="17700" cy="14350"/>
            </a:xfrm>
            <a:custGeom>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 name="Shape 162"/>
            <p:cNvSpPr/>
            <p:nvPr/>
          </p:nvSpPr>
          <p:spPr>
            <a:xfrm>
              <a:off x="1439750" y="5109050"/>
              <a:ext cx="55575" cy="56400"/>
            </a:xfrm>
            <a:custGeom>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 name="Shape 163"/>
            <p:cNvSpPr/>
            <p:nvPr/>
          </p:nvSpPr>
          <p:spPr>
            <a:xfrm>
              <a:off x="1460800" y="5130075"/>
              <a:ext cx="11800" cy="16875"/>
            </a:xfrm>
            <a:custGeom>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 name="Shape 164"/>
            <p:cNvSpPr/>
            <p:nvPr/>
          </p:nvSpPr>
          <p:spPr>
            <a:xfrm>
              <a:off x="1419550" y="5171325"/>
              <a:ext cx="57275" cy="55575"/>
            </a:xfrm>
            <a:custGeom>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 name="Shape 165"/>
            <p:cNvSpPr/>
            <p:nvPr/>
          </p:nvSpPr>
          <p:spPr>
            <a:xfrm>
              <a:off x="1339600" y="5147750"/>
              <a:ext cx="21900" cy="19400"/>
            </a:xfrm>
            <a:custGeom>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 name="Shape 166"/>
            <p:cNvSpPr/>
            <p:nvPr/>
          </p:nvSpPr>
          <p:spPr>
            <a:xfrm>
              <a:off x="1377475" y="5118300"/>
              <a:ext cx="59775" cy="56425"/>
            </a:xfrm>
            <a:custGeom>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 name="Shape 167"/>
            <p:cNvSpPr/>
            <p:nvPr/>
          </p:nvSpPr>
          <p:spPr>
            <a:xfrm>
              <a:off x="1403575" y="5140175"/>
              <a:ext cx="16000" cy="16025"/>
            </a:xfrm>
            <a:custGeom>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 name="Shape 168"/>
            <p:cNvSpPr/>
            <p:nvPr/>
          </p:nvSpPr>
          <p:spPr>
            <a:xfrm>
              <a:off x="1543275" y="5153650"/>
              <a:ext cx="54750" cy="55575"/>
            </a:xfrm>
            <a:custGeom>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9" name="Shape 169"/>
            <p:cNvSpPr/>
            <p:nvPr/>
          </p:nvSpPr>
          <p:spPr>
            <a:xfrm>
              <a:off x="1559275" y="5089675"/>
              <a:ext cx="58100" cy="58950"/>
            </a:xfrm>
            <a:custGeom>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 name="Shape 170"/>
            <p:cNvSpPr/>
            <p:nvPr/>
          </p:nvSpPr>
          <p:spPr>
            <a:xfrm>
              <a:off x="1584525" y="5112400"/>
              <a:ext cx="16025" cy="18550"/>
            </a:xfrm>
            <a:custGeom>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 name="Shape 171"/>
            <p:cNvSpPr/>
            <p:nvPr/>
          </p:nvSpPr>
          <p:spPr>
            <a:xfrm>
              <a:off x="1539925" y="5041700"/>
              <a:ext cx="10950" cy="50525"/>
            </a:xfrm>
            <a:custGeom>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 name="Shape 172"/>
            <p:cNvSpPr/>
            <p:nvPr/>
          </p:nvSpPr>
          <p:spPr>
            <a:xfrm>
              <a:off x="1521400" y="5122500"/>
              <a:ext cx="17700" cy="16875"/>
            </a:xfrm>
            <a:custGeom>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 name="Shape 173"/>
            <p:cNvSpPr/>
            <p:nvPr/>
          </p:nvSpPr>
          <p:spPr>
            <a:xfrm>
              <a:off x="1496150" y="5182275"/>
              <a:ext cx="21900" cy="16850"/>
            </a:xfrm>
            <a:custGeom>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 name="Shape 174"/>
            <p:cNvSpPr/>
            <p:nvPr/>
          </p:nvSpPr>
          <p:spPr>
            <a:xfrm>
              <a:off x="1498675" y="5098950"/>
              <a:ext cx="58100" cy="59775"/>
            </a:xfrm>
            <a:custGeom>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 name="Shape 175"/>
            <p:cNvSpPr/>
            <p:nvPr/>
          </p:nvSpPr>
          <p:spPr>
            <a:xfrm>
              <a:off x="1619050" y="5212575"/>
              <a:ext cx="9275" cy="56400"/>
            </a:xfrm>
            <a:custGeom>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 name="Shape 176"/>
            <p:cNvSpPr/>
            <p:nvPr/>
          </p:nvSpPr>
          <p:spPr>
            <a:xfrm>
              <a:off x="1136750" y="5042550"/>
              <a:ext cx="11800" cy="50525"/>
            </a:xfrm>
            <a:custGeom>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 name="Shape 177"/>
            <p:cNvSpPr/>
            <p:nvPr/>
          </p:nvSpPr>
          <p:spPr>
            <a:xfrm>
              <a:off x="1160325" y="5061050"/>
              <a:ext cx="16850" cy="22775"/>
            </a:xfrm>
            <a:custGeom>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 name="Shape 178"/>
            <p:cNvSpPr/>
            <p:nvPr/>
          </p:nvSpPr>
          <p:spPr>
            <a:xfrm>
              <a:off x="1103925" y="5181425"/>
              <a:ext cx="12650" cy="18550"/>
            </a:xfrm>
            <a:custGeom>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 name="Shape 179"/>
            <p:cNvSpPr/>
            <p:nvPr/>
          </p:nvSpPr>
          <p:spPr>
            <a:xfrm>
              <a:off x="1057625" y="5223500"/>
              <a:ext cx="57250" cy="63175"/>
            </a:xfrm>
            <a:custGeom>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0" name="Shape 180"/>
            <p:cNvSpPr/>
            <p:nvPr/>
          </p:nvSpPr>
          <p:spPr>
            <a:xfrm>
              <a:off x="1204075" y="5109050"/>
              <a:ext cx="11825" cy="5075"/>
            </a:xfrm>
            <a:custGeom>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1" name="Shape 181"/>
            <p:cNvSpPr/>
            <p:nvPr/>
          </p:nvSpPr>
          <p:spPr>
            <a:xfrm>
              <a:off x="1178825" y="5088000"/>
              <a:ext cx="58100" cy="57250"/>
            </a:xfrm>
            <a:custGeom>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2" name="Shape 182"/>
            <p:cNvSpPr/>
            <p:nvPr/>
          </p:nvSpPr>
          <p:spPr>
            <a:xfrm>
              <a:off x="1202400" y="5112400"/>
              <a:ext cx="13500" cy="16025"/>
            </a:xfrm>
            <a:custGeom>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3" name="Shape 183"/>
            <p:cNvSpPr/>
            <p:nvPr/>
          </p:nvSpPr>
          <p:spPr>
            <a:xfrm>
              <a:off x="1109800" y="5277375"/>
              <a:ext cx="58950" cy="64000"/>
            </a:xfrm>
            <a:custGeom>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4" name="Shape 184"/>
            <p:cNvSpPr/>
            <p:nvPr/>
          </p:nvSpPr>
          <p:spPr>
            <a:xfrm>
              <a:off x="1660275" y="5133450"/>
              <a:ext cx="57275" cy="63150"/>
            </a:xfrm>
            <a:custGeom>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5" name="Shape 185"/>
            <p:cNvSpPr/>
            <p:nvPr/>
          </p:nvSpPr>
          <p:spPr>
            <a:xfrm>
              <a:off x="1620725" y="5199100"/>
              <a:ext cx="60625" cy="69875"/>
            </a:xfrm>
            <a:custGeom>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6" name="Shape 186"/>
            <p:cNvSpPr/>
            <p:nvPr/>
          </p:nvSpPr>
          <p:spPr>
            <a:xfrm>
              <a:off x="1201550" y="5226875"/>
              <a:ext cx="16025" cy="17700"/>
            </a:xfrm>
            <a:custGeom>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7" name="Shape 187"/>
            <p:cNvSpPr/>
            <p:nvPr/>
          </p:nvSpPr>
          <p:spPr>
            <a:xfrm>
              <a:off x="1546650" y="5208350"/>
              <a:ext cx="73250" cy="67375"/>
            </a:xfrm>
            <a:custGeom>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8" name="Shape 188"/>
            <p:cNvSpPr/>
            <p:nvPr/>
          </p:nvSpPr>
          <p:spPr>
            <a:xfrm>
              <a:off x="1246175" y="5223500"/>
              <a:ext cx="300500" cy="101875"/>
            </a:xfrm>
            <a:custGeom>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9" name="Shape 189"/>
            <p:cNvSpPr/>
            <p:nvPr/>
          </p:nvSpPr>
          <p:spPr>
            <a:xfrm>
              <a:off x="1169575" y="5265600"/>
              <a:ext cx="79975" cy="69875"/>
            </a:xfrm>
            <a:custGeom>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0" name="Shape 190"/>
            <p:cNvSpPr/>
            <p:nvPr/>
          </p:nvSpPr>
          <p:spPr>
            <a:xfrm>
              <a:off x="1418725" y="5052650"/>
              <a:ext cx="58100" cy="55575"/>
            </a:xfrm>
            <a:custGeom>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1" name="Shape 191"/>
            <p:cNvSpPr/>
            <p:nvPr/>
          </p:nvSpPr>
          <p:spPr>
            <a:xfrm>
              <a:off x="1241125" y="5079575"/>
              <a:ext cx="55575" cy="55575"/>
            </a:xfrm>
            <a:custGeom>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2" name="Shape 192"/>
            <p:cNvSpPr/>
            <p:nvPr/>
          </p:nvSpPr>
          <p:spPr>
            <a:xfrm>
              <a:off x="1318550" y="5092200"/>
              <a:ext cx="18550" cy="16025"/>
            </a:xfrm>
            <a:custGeom>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3" name="Shape 193"/>
            <p:cNvSpPr/>
            <p:nvPr/>
          </p:nvSpPr>
          <p:spPr>
            <a:xfrm>
              <a:off x="1138425" y="5153650"/>
              <a:ext cx="55575" cy="57250"/>
            </a:xfrm>
            <a:custGeom>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4" name="Shape 194"/>
            <p:cNvSpPr/>
            <p:nvPr/>
          </p:nvSpPr>
          <p:spPr>
            <a:xfrm>
              <a:off x="1238600" y="5087150"/>
              <a:ext cx="10950" cy="49700"/>
            </a:xfrm>
            <a:custGeom>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5" name="Shape 195"/>
            <p:cNvSpPr/>
            <p:nvPr/>
          </p:nvSpPr>
          <p:spPr>
            <a:xfrm>
              <a:off x="1382525" y="5082950"/>
              <a:ext cx="12650" cy="16025"/>
            </a:xfrm>
            <a:custGeom>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6" name="Shape 196"/>
            <p:cNvSpPr/>
            <p:nvPr/>
          </p:nvSpPr>
          <p:spPr>
            <a:xfrm>
              <a:off x="1298350" y="5071175"/>
              <a:ext cx="58950" cy="55575"/>
            </a:xfrm>
            <a:custGeom>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7" name="Shape 197"/>
            <p:cNvSpPr/>
            <p:nvPr/>
          </p:nvSpPr>
          <p:spPr>
            <a:xfrm>
              <a:off x="1358125" y="5059375"/>
              <a:ext cx="58100" cy="63150"/>
            </a:xfrm>
            <a:custGeom>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8" name="Shape 198"/>
            <p:cNvSpPr/>
            <p:nvPr/>
          </p:nvSpPr>
          <p:spPr>
            <a:xfrm>
              <a:off x="1262150" y="5100625"/>
              <a:ext cx="13500" cy="17700"/>
            </a:xfrm>
            <a:custGeom>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99" name="Shape 199"/>
            <p:cNvSpPr/>
            <p:nvPr/>
          </p:nvSpPr>
          <p:spPr>
            <a:xfrm>
              <a:off x="1118225" y="5216775"/>
              <a:ext cx="57275" cy="55575"/>
            </a:xfrm>
            <a:custGeom>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00" name="Shape 200"/>
            <p:cNvSpPr/>
            <p:nvPr/>
          </p:nvSpPr>
          <p:spPr>
            <a:xfrm>
              <a:off x="1162000" y="5176375"/>
              <a:ext cx="12650" cy="18550"/>
            </a:xfrm>
            <a:custGeom>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01" name="Shape 201"/>
            <p:cNvSpPr/>
            <p:nvPr/>
          </p:nvSpPr>
          <p:spPr>
            <a:xfrm>
              <a:off x="1219225" y="5164600"/>
              <a:ext cx="16025" cy="22750"/>
            </a:xfrm>
            <a:custGeom>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02" name="Shape 202"/>
            <p:cNvSpPr/>
            <p:nvPr/>
          </p:nvSpPr>
          <p:spPr>
            <a:xfrm>
              <a:off x="1140100" y="5236975"/>
              <a:ext cx="16875" cy="18550"/>
            </a:xfrm>
            <a:custGeom>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03" name="Shape 203"/>
            <p:cNvSpPr/>
            <p:nvPr/>
          </p:nvSpPr>
          <p:spPr>
            <a:xfrm>
              <a:off x="1197350" y="5143550"/>
              <a:ext cx="58100" cy="60625"/>
            </a:xfrm>
            <a:custGeom>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04" name="Shape 204"/>
            <p:cNvSpPr/>
            <p:nvPr/>
          </p:nvSpPr>
          <p:spPr>
            <a:xfrm>
              <a:off x="1178825" y="5206675"/>
              <a:ext cx="58950" cy="57250"/>
            </a:xfrm>
            <a:custGeom>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
        <p:nvSpPr>
          <p:cNvPr id="205" name="Shape 205"/>
          <p:cNvSpPr txBox="1"/>
          <p:nvPr>
            <p:ph type="ctrTitle"/>
          </p:nvPr>
        </p:nvSpPr>
        <p:spPr>
          <a:xfrm>
            <a:off x="2191050" y="1820363"/>
            <a:ext cx="4761900" cy="1159800"/>
          </a:xfrm>
          <a:prstGeom prst="rect">
            <a:avLst/>
          </a:prstGeom>
        </p:spPr>
        <p:txBody>
          <a:bodyPr anchorCtr="0" anchor="ctr" bIns="91425" lIns="91425" spcFirstLastPara="1" rIns="91425" wrap="square" tIns="91425"/>
          <a:lstStyle>
            <a:lvl1pPr lvl="0" algn="ctr">
              <a:spcBef>
                <a:spcPts val="0"/>
              </a:spcBef>
              <a:spcAft>
                <a:spcPts val="0"/>
              </a:spcAft>
              <a:buClr>
                <a:srgbClr val="FFFFFF"/>
              </a:buClr>
              <a:buSzPts val="7200"/>
              <a:buNone/>
              <a:defRPr b="0" sz="7200">
                <a:solidFill>
                  <a:srgbClr val="FFFFFF"/>
                </a:solidFill>
              </a:defRPr>
            </a:lvl1pPr>
            <a:lvl2pPr lvl="1" algn="ctr">
              <a:spcBef>
                <a:spcPts val="0"/>
              </a:spcBef>
              <a:spcAft>
                <a:spcPts val="0"/>
              </a:spcAft>
              <a:buClr>
                <a:srgbClr val="FFFFFF"/>
              </a:buClr>
              <a:buSzPts val="7200"/>
              <a:buNone/>
              <a:defRPr b="0" sz="7200">
                <a:solidFill>
                  <a:srgbClr val="FFFFFF"/>
                </a:solidFill>
              </a:defRPr>
            </a:lvl2pPr>
            <a:lvl3pPr lvl="2" algn="ctr">
              <a:spcBef>
                <a:spcPts val="0"/>
              </a:spcBef>
              <a:spcAft>
                <a:spcPts val="0"/>
              </a:spcAft>
              <a:buClr>
                <a:srgbClr val="FFFFFF"/>
              </a:buClr>
              <a:buSzPts val="7200"/>
              <a:buNone/>
              <a:defRPr b="0" sz="7200">
                <a:solidFill>
                  <a:srgbClr val="FFFFFF"/>
                </a:solidFill>
              </a:defRPr>
            </a:lvl3pPr>
            <a:lvl4pPr lvl="3" algn="ctr">
              <a:spcBef>
                <a:spcPts val="0"/>
              </a:spcBef>
              <a:spcAft>
                <a:spcPts val="0"/>
              </a:spcAft>
              <a:buClr>
                <a:srgbClr val="FFFFFF"/>
              </a:buClr>
              <a:buSzPts val="7200"/>
              <a:buNone/>
              <a:defRPr b="0" sz="7200">
                <a:solidFill>
                  <a:srgbClr val="FFFFFF"/>
                </a:solidFill>
              </a:defRPr>
            </a:lvl4pPr>
            <a:lvl5pPr lvl="4" algn="ctr">
              <a:spcBef>
                <a:spcPts val="0"/>
              </a:spcBef>
              <a:spcAft>
                <a:spcPts val="0"/>
              </a:spcAft>
              <a:buClr>
                <a:srgbClr val="FFFFFF"/>
              </a:buClr>
              <a:buSzPts val="7200"/>
              <a:buNone/>
              <a:defRPr b="0" sz="7200">
                <a:solidFill>
                  <a:srgbClr val="FFFFFF"/>
                </a:solidFill>
              </a:defRPr>
            </a:lvl5pPr>
            <a:lvl6pPr lvl="5" algn="ctr">
              <a:spcBef>
                <a:spcPts val="0"/>
              </a:spcBef>
              <a:spcAft>
                <a:spcPts val="0"/>
              </a:spcAft>
              <a:buClr>
                <a:srgbClr val="FFFFFF"/>
              </a:buClr>
              <a:buSzPts val="7200"/>
              <a:buNone/>
              <a:defRPr b="0" sz="7200">
                <a:solidFill>
                  <a:srgbClr val="FFFFFF"/>
                </a:solidFill>
              </a:defRPr>
            </a:lvl6pPr>
            <a:lvl7pPr lvl="6" algn="ctr">
              <a:spcBef>
                <a:spcPts val="0"/>
              </a:spcBef>
              <a:spcAft>
                <a:spcPts val="0"/>
              </a:spcAft>
              <a:buClr>
                <a:srgbClr val="FFFFFF"/>
              </a:buClr>
              <a:buSzPts val="7200"/>
              <a:buNone/>
              <a:defRPr b="0" sz="7200">
                <a:solidFill>
                  <a:srgbClr val="FFFFFF"/>
                </a:solidFill>
              </a:defRPr>
            </a:lvl7pPr>
            <a:lvl8pPr lvl="7" algn="ctr">
              <a:spcBef>
                <a:spcPts val="0"/>
              </a:spcBef>
              <a:spcAft>
                <a:spcPts val="0"/>
              </a:spcAft>
              <a:buClr>
                <a:srgbClr val="FFFFFF"/>
              </a:buClr>
              <a:buSzPts val="7200"/>
              <a:buNone/>
              <a:defRPr b="0" sz="7200">
                <a:solidFill>
                  <a:srgbClr val="FFFFFF"/>
                </a:solidFill>
              </a:defRPr>
            </a:lvl8pPr>
            <a:lvl9pPr lvl="8" algn="ctr">
              <a:spcBef>
                <a:spcPts val="0"/>
              </a:spcBef>
              <a:spcAft>
                <a:spcPts val="0"/>
              </a:spcAft>
              <a:buClr>
                <a:srgbClr val="FFFFFF"/>
              </a:buClr>
              <a:buSzPts val="7200"/>
              <a:buNone/>
              <a:defRPr b="0" sz="7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solidFill>
          <a:srgbClr val="95A5A6"/>
        </a:solidFill>
      </p:bgPr>
    </p:bg>
    <p:spTree>
      <p:nvGrpSpPr>
        <p:cNvPr id="1592" name="Shape 1592"/>
        <p:cNvGrpSpPr/>
        <p:nvPr/>
      </p:nvGrpSpPr>
      <p:grpSpPr>
        <a:xfrm>
          <a:off x="0" y="0"/>
          <a:ext cx="0" cy="0"/>
          <a:chOff x="0" y="0"/>
          <a:chExt cx="0" cy="0"/>
        </a:xfrm>
      </p:grpSpPr>
      <p:grpSp>
        <p:nvGrpSpPr>
          <p:cNvPr id="1593" name="Shape 1593"/>
          <p:cNvGrpSpPr/>
          <p:nvPr/>
        </p:nvGrpSpPr>
        <p:grpSpPr>
          <a:xfrm>
            <a:off x="1" y="-8"/>
            <a:ext cx="9152065" cy="5147920"/>
            <a:chOff x="328725" y="238125"/>
            <a:chExt cx="3447625" cy="2585725"/>
          </a:xfrm>
        </p:grpSpPr>
        <p:sp>
          <p:nvSpPr>
            <p:cNvPr id="1594" name="Shape 1594"/>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95" name="Shape 1595"/>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96" name="Shape 1596"/>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97" name="Shape 1597"/>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98" name="Shape 1598"/>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99" name="Shape 1599"/>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0" name="Shape 1600"/>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1" name="Shape 1601"/>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2" name="Shape 1602"/>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3" name="Shape 1603"/>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4" name="Shape 1604"/>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5" name="Shape 1605"/>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6" name="Shape 1606"/>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7" name="Shape 1607"/>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8" name="Shape 1608"/>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09" name="Shape 1609"/>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0" name="Shape 1610"/>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1" name="Shape 1611"/>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2" name="Shape 1612"/>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3" name="Shape 1613"/>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4" name="Shape 1614"/>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5" name="Shape 1615"/>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6" name="Shape 1616"/>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7" name="Shape 1617"/>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8" name="Shape 1618"/>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19" name="Shape 1619"/>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0" name="Shape 1620"/>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1" name="Shape 1621"/>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2" name="Shape 1622"/>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3" name="Shape 1623"/>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4" name="Shape 1624"/>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5" name="Shape 1625"/>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6" name="Shape 1626"/>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7" name="Shape 1627"/>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8" name="Shape 1628"/>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29" name="Shape 1629"/>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0" name="Shape 1630"/>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1" name="Shape 1631"/>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2" name="Shape 1632"/>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3" name="Shape 1633"/>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4" name="Shape 1634"/>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5" name="Shape 1635"/>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6" name="Shape 1636"/>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7" name="Shape 1637"/>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8" name="Shape 1638"/>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39" name="Shape 1639"/>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0" name="Shape 1640"/>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1" name="Shape 1641"/>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2" name="Shape 1642"/>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3" name="Shape 1643"/>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4" name="Shape 1644"/>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5" name="Shape 1645"/>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6" name="Shape 1646"/>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7" name="Shape 1647"/>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8" name="Shape 1648"/>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49" name="Shape 1649"/>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0" name="Shape 1650"/>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1" name="Shape 1651"/>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2" name="Shape 1652"/>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3" name="Shape 1653"/>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4" name="Shape 1654"/>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5" name="Shape 1655"/>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6" name="Shape 1656"/>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7" name="Shape 1657"/>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8" name="Shape 1658"/>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59" name="Shape 1659"/>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0" name="Shape 1660"/>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1" name="Shape 1661"/>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2" name="Shape 1662"/>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3" name="Shape 1663"/>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4" name="Shape 1664"/>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5" name="Shape 1665"/>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6" name="Shape 1666"/>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7" name="Shape 1667"/>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8" name="Shape 1668"/>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69" name="Shape 1669"/>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0" name="Shape 1670"/>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1" name="Shape 1671"/>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2" name="Shape 1672"/>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3" name="Shape 1673"/>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4" name="Shape 1674"/>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5" name="Shape 1675"/>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6" name="Shape 1676"/>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7" name="Shape 1677"/>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8" name="Shape 1678"/>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79" name="Shape 1679"/>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0" name="Shape 1680"/>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1" name="Shape 1681"/>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2" name="Shape 1682"/>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3" name="Shape 1683"/>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4" name="Shape 1684"/>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5" name="Shape 1685"/>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6" name="Shape 1686"/>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7" name="Shape 1687"/>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8" name="Shape 1688"/>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89" name="Shape 1689"/>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90" name="Shape 1690"/>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91" name="Shape 1691"/>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92" name="Shape 1692"/>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93" name="Shape 1693"/>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94" name="Shape 1694"/>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95" name="Shape 1695"/>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96" name="Shape 1696"/>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697" name="Shape 1697"/>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p:cSld name="BLANK_1_1">
    <p:bg>
      <p:bgPr>
        <a:solidFill>
          <a:srgbClr val="F55D4B"/>
        </a:solidFill>
      </p:bgPr>
    </p:bg>
    <p:spTree>
      <p:nvGrpSpPr>
        <p:cNvPr id="1698" name="Shape 1698"/>
        <p:cNvGrpSpPr/>
        <p:nvPr/>
      </p:nvGrpSpPr>
      <p:grpSpPr>
        <a:xfrm>
          <a:off x="0" y="0"/>
          <a:ext cx="0" cy="0"/>
          <a:chOff x="0" y="0"/>
          <a:chExt cx="0" cy="0"/>
        </a:xfrm>
      </p:grpSpPr>
      <p:grpSp>
        <p:nvGrpSpPr>
          <p:cNvPr id="1699" name="Shape 1699"/>
          <p:cNvGrpSpPr/>
          <p:nvPr/>
        </p:nvGrpSpPr>
        <p:grpSpPr>
          <a:xfrm>
            <a:off x="1" y="-8"/>
            <a:ext cx="9152065" cy="5147920"/>
            <a:chOff x="328725" y="238125"/>
            <a:chExt cx="3447625" cy="2585725"/>
          </a:xfrm>
        </p:grpSpPr>
        <p:sp>
          <p:nvSpPr>
            <p:cNvPr id="1700" name="Shape 1700"/>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1" name="Shape 1701"/>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2" name="Shape 1702"/>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3" name="Shape 1703"/>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4" name="Shape 1704"/>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5" name="Shape 1705"/>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6" name="Shape 1706"/>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7" name="Shape 1707"/>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8" name="Shape 1708"/>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09" name="Shape 1709"/>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0" name="Shape 1710"/>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1" name="Shape 1711"/>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2" name="Shape 1712"/>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3" name="Shape 1713"/>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4" name="Shape 1714"/>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5" name="Shape 1715"/>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6" name="Shape 1716"/>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7" name="Shape 1717"/>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8" name="Shape 1718"/>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19" name="Shape 1719"/>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0" name="Shape 1720"/>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1" name="Shape 1721"/>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2" name="Shape 1722"/>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3" name="Shape 1723"/>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4" name="Shape 1724"/>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5" name="Shape 1725"/>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6" name="Shape 1726"/>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7" name="Shape 1727"/>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8" name="Shape 1728"/>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29" name="Shape 1729"/>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0" name="Shape 1730"/>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1" name="Shape 1731"/>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2" name="Shape 1732"/>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3" name="Shape 1733"/>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4" name="Shape 1734"/>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5" name="Shape 1735"/>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6" name="Shape 1736"/>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7" name="Shape 1737"/>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8" name="Shape 1738"/>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39" name="Shape 1739"/>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0" name="Shape 1740"/>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1" name="Shape 1741"/>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2" name="Shape 1742"/>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3" name="Shape 1743"/>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4" name="Shape 1744"/>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5" name="Shape 1745"/>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6" name="Shape 1746"/>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7" name="Shape 1747"/>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8" name="Shape 1748"/>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49" name="Shape 1749"/>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0" name="Shape 1750"/>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1" name="Shape 1751"/>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2" name="Shape 1752"/>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3" name="Shape 1753"/>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4" name="Shape 1754"/>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5" name="Shape 1755"/>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6" name="Shape 1756"/>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7" name="Shape 1757"/>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8" name="Shape 1758"/>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59" name="Shape 1759"/>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0" name="Shape 1760"/>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1" name="Shape 1761"/>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2" name="Shape 1762"/>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3" name="Shape 1763"/>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4" name="Shape 1764"/>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5" name="Shape 1765"/>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6" name="Shape 1766"/>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7" name="Shape 1767"/>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8" name="Shape 1768"/>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69" name="Shape 1769"/>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0" name="Shape 1770"/>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1" name="Shape 1771"/>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2" name="Shape 1772"/>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3" name="Shape 1773"/>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4" name="Shape 1774"/>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5" name="Shape 1775"/>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6" name="Shape 1776"/>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7" name="Shape 1777"/>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8" name="Shape 1778"/>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79" name="Shape 1779"/>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0" name="Shape 1780"/>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1" name="Shape 1781"/>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2" name="Shape 1782"/>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3" name="Shape 1783"/>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4" name="Shape 1784"/>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5" name="Shape 1785"/>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6" name="Shape 1786"/>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7" name="Shape 1787"/>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8" name="Shape 1788"/>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89" name="Shape 1789"/>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0" name="Shape 1790"/>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1" name="Shape 1791"/>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2" name="Shape 1792"/>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3" name="Shape 1793"/>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4" name="Shape 1794"/>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5" name="Shape 1795"/>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6" name="Shape 1796"/>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7" name="Shape 1797"/>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8" name="Shape 1798"/>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799" name="Shape 1799"/>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00" name="Shape 1800"/>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01" name="Shape 1801"/>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02" name="Shape 1802"/>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803" name="Shape 1803"/>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1804" name="Shape 1804"/>
        <p:cNvGrpSpPr/>
        <p:nvPr/>
      </p:nvGrpSpPr>
      <p:grpSpPr>
        <a:xfrm>
          <a:off x="0" y="0"/>
          <a:ext cx="0" cy="0"/>
          <a:chOff x="0" y="0"/>
          <a:chExt cx="0" cy="0"/>
        </a:xfrm>
      </p:grpSpPr>
      <p:sp>
        <p:nvSpPr>
          <p:cNvPr id="1805" name="Shape 1805"/>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806" name="Shape 1806"/>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26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1807" name="Shape 1807"/>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12" name="Shape 1812"/>
        <p:cNvGrpSpPr/>
        <p:nvPr/>
      </p:nvGrpSpPr>
      <p:grpSpPr>
        <a:xfrm>
          <a:off x="0" y="0"/>
          <a:ext cx="0" cy="0"/>
          <a:chOff x="0" y="0"/>
          <a:chExt cx="0" cy="0"/>
        </a:xfrm>
      </p:grpSpPr>
      <p:sp>
        <p:nvSpPr>
          <p:cNvPr id="1813" name="Shape 1813"/>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14" name="Shape 1814"/>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15" name="Shape 1815"/>
          <p:cNvSpPr txBox="1"/>
          <p:nvPr/>
        </p:nvSpPr>
        <p:spPr>
          <a:xfrm>
            <a:off x="7934550" y="4749550"/>
            <a:ext cx="1185300" cy="37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rgbClr val="FFFFFF"/>
                </a:solidFill>
              </a:rPr>
              <a:t> </a:t>
            </a:r>
            <a:r>
              <a:rPr lang="en" sz="1000">
                <a:solidFill>
                  <a:srgbClr val="FFFFFF"/>
                </a:solidFill>
                <a:latin typeface="Source Code Pro"/>
                <a:ea typeface="Source Code Pro"/>
                <a:cs typeface="Source Code Pro"/>
                <a:sym typeface="Source Code Pro"/>
              </a:rPr>
              <a:t>@Highered_Ed</a:t>
            </a:r>
            <a:endParaRPr sz="1000">
              <a:solidFill>
                <a:srgbClr val="FFFFFF"/>
              </a:solidFill>
              <a:latin typeface="Source Code Pro"/>
              <a:ea typeface="Source Code Pro"/>
              <a:cs typeface="Source Code Pro"/>
              <a:sym typeface="Source Code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16" name="Shape 1816"/>
        <p:cNvGrpSpPr/>
        <p:nvPr/>
      </p:nvGrpSpPr>
      <p:grpSpPr>
        <a:xfrm>
          <a:off x="0" y="0"/>
          <a:ext cx="0" cy="0"/>
          <a:chOff x="0" y="0"/>
          <a:chExt cx="0" cy="0"/>
        </a:xfrm>
      </p:grpSpPr>
      <p:sp>
        <p:nvSpPr>
          <p:cNvPr id="1817" name="Shape 1817"/>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18" name="Shape 18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19" name="Shape 1819"/>
        <p:cNvGrpSpPr/>
        <p:nvPr/>
      </p:nvGrpSpPr>
      <p:grpSpPr>
        <a:xfrm>
          <a:off x="0" y="0"/>
          <a:ext cx="0" cy="0"/>
          <a:chOff x="0" y="0"/>
          <a:chExt cx="0" cy="0"/>
        </a:xfrm>
      </p:grpSpPr>
      <p:sp>
        <p:nvSpPr>
          <p:cNvPr id="1820" name="Shape 18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21" name="Shape 1821"/>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22" name="Shape 18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823" name="Shape 1823"/>
        <p:cNvGrpSpPr/>
        <p:nvPr/>
      </p:nvGrpSpPr>
      <p:grpSpPr>
        <a:xfrm>
          <a:off x="0" y="0"/>
          <a:ext cx="0" cy="0"/>
          <a:chOff x="0" y="0"/>
          <a:chExt cx="0" cy="0"/>
        </a:xfrm>
      </p:grpSpPr>
      <p:sp>
        <p:nvSpPr>
          <p:cNvPr id="1824" name="Shape 18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25" name="Shape 182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826" name="Shape 1826"/>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827" name="Shape 18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28" name="Shape 1828"/>
        <p:cNvGrpSpPr/>
        <p:nvPr/>
      </p:nvGrpSpPr>
      <p:grpSpPr>
        <a:xfrm>
          <a:off x="0" y="0"/>
          <a:ext cx="0" cy="0"/>
          <a:chOff x="0" y="0"/>
          <a:chExt cx="0" cy="0"/>
        </a:xfrm>
      </p:grpSpPr>
      <p:sp>
        <p:nvSpPr>
          <p:cNvPr id="1829" name="Shape 18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30" name="Shape 18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831" name="Shape 1831"/>
        <p:cNvGrpSpPr/>
        <p:nvPr/>
      </p:nvGrpSpPr>
      <p:grpSpPr>
        <a:xfrm>
          <a:off x="0" y="0"/>
          <a:ext cx="0" cy="0"/>
          <a:chOff x="0" y="0"/>
          <a:chExt cx="0" cy="0"/>
        </a:xfrm>
      </p:grpSpPr>
      <p:sp>
        <p:nvSpPr>
          <p:cNvPr id="1832" name="Shape 18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33" name="Shape 18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834" name="Shape 18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835" name="Shape 1835"/>
        <p:cNvGrpSpPr/>
        <p:nvPr/>
      </p:nvGrpSpPr>
      <p:grpSpPr>
        <a:xfrm>
          <a:off x="0" y="0"/>
          <a:ext cx="0" cy="0"/>
          <a:chOff x="0" y="0"/>
          <a:chExt cx="0" cy="0"/>
        </a:xfrm>
      </p:grpSpPr>
      <p:sp>
        <p:nvSpPr>
          <p:cNvPr id="1836" name="Shape 1836"/>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837" name="Shape 18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95A5A6"/>
        </a:solidFill>
      </p:bgPr>
    </p:bg>
    <p:spTree>
      <p:nvGrpSpPr>
        <p:cNvPr id="206" name="Shape 206"/>
        <p:cNvGrpSpPr/>
        <p:nvPr/>
      </p:nvGrpSpPr>
      <p:grpSpPr>
        <a:xfrm>
          <a:off x="0" y="0"/>
          <a:ext cx="0" cy="0"/>
          <a:chOff x="0" y="0"/>
          <a:chExt cx="0" cy="0"/>
        </a:xfrm>
      </p:grpSpPr>
      <p:grpSp>
        <p:nvGrpSpPr>
          <p:cNvPr id="207" name="Shape 207"/>
          <p:cNvGrpSpPr/>
          <p:nvPr/>
        </p:nvGrpSpPr>
        <p:grpSpPr>
          <a:xfrm>
            <a:off x="92" y="-4"/>
            <a:ext cx="9152065" cy="5147920"/>
            <a:chOff x="3843650" y="238125"/>
            <a:chExt cx="3447625" cy="2585725"/>
          </a:xfrm>
        </p:grpSpPr>
        <p:sp>
          <p:nvSpPr>
            <p:cNvPr id="208" name="Shape 208"/>
            <p:cNvSpPr/>
            <p:nvPr/>
          </p:nvSpPr>
          <p:spPr>
            <a:xfrm>
              <a:off x="4904200" y="1929925"/>
              <a:ext cx="1327375" cy="316500"/>
            </a:xfrm>
            <a:custGeom>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09" name="Shape 209"/>
            <p:cNvSpPr/>
            <p:nvPr/>
          </p:nvSpPr>
          <p:spPr>
            <a:xfrm>
              <a:off x="5562400" y="1903850"/>
              <a:ext cx="15175" cy="15175"/>
            </a:xfrm>
            <a:custGeom>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0" name="Shape 210"/>
            <p:cNvSpPr/>
            <p:nvPr/>
          </p:nvSpPr>
          <p:spPr>
            <a:xfrm>
              <a:off x="5150825" y="2276725"/>
              <a:ext cx="837500" cy="7600"/>
            </a:xfrm>
            <a:custGeom>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1" name="Shape 211"/>
            <p:cNvSpPr/>
            <p:nvPr/>
          </p:nvSpPr>
          <p:spPr>
            <a:xfrm>
              <a:off x="6030400" y="634550"/>
              <a:ext cx="6750" cy="14350"/>
            </a:xfrm>
            <a:custGeom>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2" name="Shape 212"/>
            <p:cNvSpPr/>
            <p:nvPr/>
          </p:nvSpPr>
          <p:spPr>
            <a:xfrm>
              <a:off x="5362925" y="2780900"/>
              <a:ext cx="430975" cy="42950"/>
            </a:xfrm>
            <a:custGeom>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3" name="Shape 213"/>
            <p:cNvSpPr/>
            <p:nvPr/>
          </p:nvSpPr>
          <p:spPr>
            <a:xfrm>
              <a:off x="4575925" y="2354150"/>
              <a:ext cx="326625" cy="469700"/>
            </a:xfrm>
            <a:custGeom>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4" name="Shape 214"/>
            <p:cNvSpPr/>
            <p:nvPr/>
          </p:nvSpPr>
          <p:spPr>
            <a:xfrm>
              <a:off x="4839400" y="1865975"/>
              <a:ext cx="1471300" cy="15175"/>
            </a:xfrm>
            <a:custGeom>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5" name="Shape 215"/>
            <p:cNvSpPr/>
            <p:nvPr/>
          </p:nvSpPr>
          <p:spPr>
            <a:xfrm>
              <a:off x="6021975" y="655600"/>
              <a:ext cx="8450" cy="16850"/>
            </a:xfrm>
            <a:custGeom>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6" name="Shape 216"/>
            <p:cNvSpPr/>
            <p:nvPr/>
          </p:nvSpPr>
          <p:spPr>
            <a:xfrm>
              <a:off x="6037975" y="610975"/>
              <a:ext cx="7600" cy="13500"/>
            </a:xfrm>
            <a:custGeom>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7" name="Shape 217"/>
            <p:cNvSpPr/>
            <p:nvPr/>
          </p:nvSpPr>
          <p:spPr>
            <a:xfrm>
              <a:off x="6859475" y="2144575"/>
              <a:ext cx="111975" cy="69875"/>
            </a:xfrm>
            <a:custGeom>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8" name="Shape 218"/>
            <p:cNvSpPr/>
            <p:nvPr/>
          </p:nvSpPr>
          <p:spPr>
            <a:xfrm>
              <a:off x="7089250" y="1504875"/>
              <a:ext cx="114500" cy="168375"/>
            </a:xfrm>
            <a:custGeom>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19" name="Shape 219"/>
            <p:cNvSpPr/>
            <p:nvPr/>
          </p:nvSpPr>
          <p:spPr>
            <a:xfrm>
              <a:off x="6601075" y="2117625"/>
              <a:ext cx="520200" cy="617850"/>
            </a:xfrm>
            <a:custGeom>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0" name="Shape 220"/>
            <p:cNvSpPr/>
            <p:nvPr/>
          </p:nvSpPr>
          <p:spPr>
            <a:xfrm>
              <a:off x="6923450" y="1426600"/>
              <a:ext cx="69875" cy="218850"/>
            </a:xfrm>
            <a:custGeom>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1" name="Shape 221"/>
            <p:cNvSpPr/>
            <p:nvPr/>
          </p:nvSpPr>
          <p:spPr>
            <a:xfrm>
              <a:off x="6956275" y="2530075"/>
              <a:ext cx="74925" cy="111125"/>
            </a:xfrm>
            <a:custGeom>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2" name="Shape 222"/>
            <p:cNvSpPr/>
            <p:nvPr/>
          </p:nvSpPr>
          <p:spPr>
            <a:xfrm>
              <a:off x="6645675" y="2190850"/>
              <a:ext cx="331650" cy="88425"/>
            </a:xfrm>
            <a:custGeom>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3" name="Shape 223"/>
            <p:cNvSpPr/>
            <p:nvPr/>
          </p:nvSpPr>
          <p:spPr>
            <a:xfrm>
              <a:off x="7052225" y="2597400"/>
              <a:ext cx="16000" cy="8450"/>
            </a:xfrm>
            <a:custGeom>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4" name="Shape 224"/>
            <p:cNvSpPr/>
            <p:nvPr/>
          </p:nvSpPr>
          <p:spPr>
            <a:xfrm>
              <a:off x="7051375" y="2588975"/>
              <a:ext cx="11800" cy="7600"/>
            </a:xfrm>
            <a:custGeom>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5" name="Shape 225"/>
            <p:cNvSpPr/>
            <p:nvPr/>
          </p:nvSpPr>
          <p:spPr>
            <a:xfrm>
              <a:off x="7026125" y="2567950"/>
              <a:ext cx="60625" cy="54725"/>
            </a:xfrm>
            <a:custGeom>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6" name="Shape 226"/>
            <p:cNvSpPr/>
            <p:nvPr/>
          </p:nvSpPr>
          <p:spPr>
            <a:xfrm>
              <a:off x="4553200" y="2754800"/>
              <a:ext cx="129650" cy="69050"/>
            </a:xfrm>
            <a:custGeom>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7" name="Shape 227"/>
            <p:cNvSpPr/>
            <p:nvPr/>
          </p:nvSpPr>
          <p:spPr>
            <a:xfrm>
              <a:off x="7039600" y="1471200"/>
              <a:ext cx="157425" cy="198675"/>
            </a:xfrm>
            <a:custGeom>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8" name="Shape 228"/>
            <p:cNvSpPr/>
            <p:nvPr/>
          </p:nvSpPr>
          <p:spPr>
            <a:xfrm>
              <a:off x="6976475" y="2197600"/>
              <a:ext cx="36200" cy="117850"/>
            </a:xfrm>
            <a:custGeom>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29" name="Shape 229"/>
            <p:cNvSpPr/>
            <p:nvPr/>
          </p:nvSpPr>
          <p:spPr>
            <a:xfrm>
              <a:off x="6639775" y="2213575"/>
              <a:ext cx="167525" cy="44650"/>
            </a:xfrm>
            <a:custGeom>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0" name="Shape 230"/>
            <p:cNvSpPr/>
            <p:nvPr/>
          </p:nvSpPr>
          <p:spPr>
            <a:xfrm>
              <a:off x="6685250" y="2227900"/>
              <a:ext cx="282825" cy="132175"/>
            </a:xfrm>
            <a:custGeom>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1" name="Shape 231"/>
            <p:cNvSpPr/>
            <p:nvPr/>
          </p:nvSpPr>
          <p:spPr>
            <a:xfrm>
              <a:off x="6644000" y="2278400"/>
              <a:ext cx="31150" cy="121225"/>
            </a:xfrm>
            <a:custGeom>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2" name="Shape 232"/>
            <p:cNvSpPr/>
            <p:nvPr/>
          </p:nvSpPr>
          <p:spPr>
            <a:xfrm>
              <a:off x="6672625" y="2313750"/>
              <a:ext cx="334175" cy="88400"/>
            </a:xfrm>
            <a:custGeom>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3" name="Shape 233"/>
            <p:cNvSpPr/>
            <p:nvPr/>
          </p:nvSpPr>
          <p:spPr>
            <a:xfrm>
              <a:off x="6762675" y="2487150"/>
              <a:ext cx="15175" cy="24425"/>
            </a:xfrm>
            <a:custGeom>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4" name="Shape 234"/>
            <p:cNvSpPr/>
            <p:nvPr/>
          </p:nvSpPr>
          <p:spPr>
            <a:xfrm>
              <a:off x="7013500" y="2429050"/>
              <a:ext cx="7600" cy="5925"/>
            </a:xfrm>
            <a:custGeom>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5" name="Shape 235"/>
            <p:cNvSpPr/>
            <p:nvPr/>
          </p:nvSpPr>
          <p:spPr>
            <a:xfrm>
              <a:off x="7026975" y="2478725"/>
              <a:ext cx="15175" cy="27800"/>
            </a:xfrm>
            <a:custGeom>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6" name="Shape 236"/>
            <p:cNvSpPr/>
            <p:nvPr/>
          </p:nvSpPr>
          <p:spPr>
            <a:xfrm>
              <a:off x="7005925" y="2460200"/>
              <a:ext cx="58950" cy="57275"/>
            </a:xfrm>
            <a:custGeom>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7" name="Shape 237"/>
            <p:cNvSpPr/>
            <p:nvPr/>
          </p:nvSpPr>
          <p:spPr>
            <a:xfrm>
              <a:off x="6926800" y="2425700"/>
              <a:ext cx="63150" cy="54725"/>
            </a:xfrm>
            <a:custGeom>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8" name="Shape 238"/>
            <p:cNvSpPr/>
            <p:nvPr/>
          </p:nvSpPr>
          <p:spPr>
            <a:xfrm>
              <a:off x="6867875" y="2439150"/>
              <a:ext cx="63175" cy="58125"/>
            </a:xfrm>
            <a:custGeom>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39" name="Shape 239"/>
            <p:cNvSpPr/>
            <p:nvPr/>
          </p:nvSpPr>
          <p:spPr>
            <a:xfrm>
              <a:off x="7017700" y="2426525"/>
              <a:ext cx="12650" cy="31175"/>
            </a:xfrm>
            <a:custGeom>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0" name="Shape 240"/>
            <p:cNvSpPr/>
            <p:nvPr/>
          </p:nvSpPr>
          <p:spPr>
            <a:xfrm>
              <a:off x="6901550" y="2507350"/>
              <a:ext cx="16025" cy="27800"/>
            </a:xfrm>
            <a:custGeom>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1" name="Shape 241"/>
            <p:cNvSpPr/>
            <p:nvPr/>
          </p:nvSpPr>
          <p:spPr>
            <a:xfrm>
              <a:off x="6878825" y="2490500"/>
              <a:ext cx="63150" cy="55575"/>
            </a:xfrm>
            <a:custGeom>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2" name="Shape 242"/>
            <p:cNvSpPr/>
            <p:nvPr/>
          </p:nvSpPr>
          <p:spPr>
            <a:xfrm>
              <a:off x="7032850" y="2440000"/>
              <a:ext cx="5925" cy="6750"/>
            </a:xfrm>
            <a:custGeom>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3" name="Shape 243"/>
            <p:cNvSpPr/>
            <p:nvPr/>
          </p:nvSpPr>
          <p:spPr>
            <a:xfrm>
              <a:off x="6807275" y="1085700"/>
              <a:ext cx="484000" cy="586700"/>
            </a:xfrm>
            <a:custGeom>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4" name="Shape 244"/>
            <p:cNvSpPr/>
            <p:nvPr/>
          </p:nvSpPr>
          <p:spPr>
            <a:xfrm>
              <a:off x="6964675" y="2496400"/>
              <a:ext cx="14350" cy="8450"/>
            </a:xfrm>
            <a:custGeom>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5" name="Shape 245"/>
            <p:cNvSpPr/>
            <p:nvPr/>
          </p:nvSpPr>
          <p:spPr>
            <a:xfrm>
              <a:off x="7014350" y="2516600"/>
              <a:ext cx="60625" cy="54725"/>
            </a:xfrm>
            <a:custGeom>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6" name="Shape 246"/>
            <p:cNvSpPr/>
            <p:nvPr/>
          </p:nvSpPr>
          <p:spPr>
            <a:xfrm>
              <a:off x="6044700" y="589950"/>
              <a:ext cx="8450" cy="13475"/>
            </a:xfrm>
            <a:custGeom>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7" name="Shape 247"/>
            <p:cNvSpPr/>
            <p:nvPr/>
          </p:nvSpPr>
          <p:spPr>
            <a:xfrm>
              <a:off x="6754250" y="2521650"/>
              <a:ext cx="64850" cy="53900"/>
            </a:xfrm>
            <a:custGeom>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8" name="Shape 248"/>
            <p:cNvSpPr/>
            <p:nvPr/>
          </p:nvSpPr>
          <p:spPr>
            <a:xfrm>
              <a:off x="6746675" y="2465250"/>
              <a:ext cx="58100" cy="58100"/>
            </a:xfrm>
            <a:custGeom>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49" name="Shape 249"/>
            <p:cNvSpPr/>
            <p:nvPr/>
          </p:nvSpPr>
          <p:spPr>
            <a:xfrm>
              <a:off x="6794650" y="2591500"/>
              <a:ext cx="11825" cy="24450"/>
            </a:xfrm>
            <a:custGeom>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0" name="Shape 250"/>
            <p:cNvSpPr/>
            <p:nvPr/>
          </p:nvSpPr>
          <p:spPr>
            <a:xfrm>
              <a:off x="6770250" y="2573825"/>
              <a:ext cx="62300" cy="58100"/>
            </a:xfrm>
            <a:custGeom>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1" name="Shape 251"/>
            <p:cNvSpPr/>
            <p:nvPr/>
          </p:nvSpPr>
          <p:spPr>
            <a:xfrm>
              <a:off x="6988250" y="2412225"/>
              <a:ext cx="64825" cy="58100"/>
            </a:xfrm>
            <a:custGeom>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2" name="Shape 252"/>
            <p:cNvSpPr/>
            <p:nvPr/>
          </p:nvSpPr>
          <p:spPr>
            <a:xfrm>
              <a:off x="6893150" y="2546050"/>
              <a:ext cx="56400" cy="56425"/>
            </a:xfrm>
            <a:custGeom>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3" name="Shape 253"/>
            <p:cNvSpPr/>
            <p:nvPr/>
          </p:nvSpPr>
          <p:spPr>
            <a:xfrm>
              <a:off x="6779500" y="2537650"/>
              <a:ext cx="16875" cy="23575"/>
            </a:xfrm>
            <a:custGeom>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4" name="Shape 254"/>
            <p:cNvSpPr/>
            <p:nvPr/>
          </p:nvSpPr>
          <p:spPr>
            <a:xfrm>
              <a:off x="6819075" y="2507350"/>
              <a:ext cx="59775" cy="53875"/>
            </a:xfrm>
            <a:custGeom>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5" name="Shape 255"/>
            <p:cNvSpPr/>
            <p:nvPr/>
          </p:nvSpPr>
          <p:spPr>
            <a:xfrm>
              <a:off x="6827475" y="2467775"/>
              <a:ext cx="15175" cy="29500"/>
            </a:xfrm>
            <a:custGeom>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6" name="Shape 256"/>
            <p:cNvSpPr/>
            <p:nvPr/>
          </p:nvSpPr>
          <p:spPr>
            <a:xfrm>
              <a:off x="6984050" y="2574675"/>
              <a:ext cx="27800" cy="22750"/>
            </a:xfrm>
            <a:custGeom>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7" name="Shape 257"/>
            <p:cNvSpPr/>
            <p:nvPr/>
          </p:nvSpPr>
          <p:spPr>
            <a:xfrm>
              <a:off x="6808975" y="2453475"/>
              <a:ext cx="55575" cy="55575"/>
            </a:xfrm>
            <a:custGeom>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8" name="Shape 258"/>
            <p:cNvSpPr/>
            <p:nvPr/>
          </p:nvSpPr>
          <p:spPr>
            <a:xfrm>
              <a:off x="6914175" y="2562050"/>
              <a:ext cx="15175" cy="24425"/>
            </a:xfrm>
            <a:custGeom>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59" name="Shape 259"/>
            <p:cNvSpPr/>
            <p:nvPr/>
          </p:nvSpPr>
          <p:spPr>
            <a:xfrm>
              <a:off x="6841800" y="2524175"/>
              <a:ext cx="14325" cy="21900"/>
            </a:xfrm>
            <a:custGeom>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0" name="Shape 260"/>
            <p:cNvSpPr/>
            <p:nvPr/>
          </p:nvSpPr>
          <p:spPr>
            <a:xfrm>
              <a:off x="6716375" y="2637800"/>
              <a:ext cx="66525" cy="59800"/>
            </a:xfrm>
            <a:custGeom>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1" name="Shape 261"/>
            <p:cNvSpPr/>
            <p:nvPr/>
          </p:nvSpPr>
          <p:spPr>
            <a:xfrm>
              <a:off x="6851050" y="2572150"/>
              <a:ext cx="24425" cy="21900"/>
            </a:xfrm>
            <a:custGeom>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2" name="Shape 262"/>
            <p:cNvSpPr/>
            <p:nvPr/>
          </p:nvSpPr>
          <p:spPr>
            <a:xfrm>
              <a:off x="6775300" y="2626025"/>
              <a:ext cx="66525" cy="53050"/>
            </a:xfrm>
            <a:custGeom>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3" name="Shape 263"/>
            <p:cNvSpPr/>
            <p:nvPr/>
          </p:nvSpPr>
          <p:spPr>
            <a:xfrm>
              <a:off x="6698700" y="2537650"/>
              <a:ext cx="58100" cy="48825"/>
            </a:xfrm>
            <a:custGeom>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4" name="Shape 264"/>
            <p:cNvSpPr/>
            <p:nvPr/>
          </p:nvSpPr>
          <p:spPr>
            <a:xfrm>
              <a:off x="6740800" y="2658000"/>
              <a:ext cx="19375" cy="24450"/>
            </a:xfrm>
            <a:custGeom>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5" name="Shape 265"/>
            <p:cNvSpPr/>
            <p:nvPr/>
          </p:nvSpPr>
          <p:spPr>
            <a:xfrm>
              <a:off x="6705450" y="2585625"/>
              <a:ext cx="62300" cy="57250"/>
            </a:xfrm>
            <a:custGeom>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6" name="Shape 266"/>
            <p:cNvSpPr/>
            <p:nvPr/>
          </p:nvSpPr>
          <p:spPr>
            <a:xfrm>
              <a:off x="6806450" y="2643700"/>
              <a:ext cx="14325" cy="23600"/>
            </a:xfrm>
            <a:custGeom>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7" name="Shape 267"/>
            <p:cNvSpPr/>
            <p:nvPr/>
          </p:nvSpPr>
          <p:spPr>
            <a:xfrm>
              <a:off x="6932700" y="2630225"/>
              <a:ext cx="5925" cy="5075"/>
            </a:xfrm>
            <a:custGeom>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8" name="Shape 268"/>
            <p:cNvSpPr/>
            <p:nvPr/>
          </p:nvSpPr>
          <p:spPr>
            <a:xfrm>
              <a:off x="6903250" y="2595725"/>
              <a:ext cx="58925" cy="53875"/>
            </a:xfrm>
            <a:custGeom>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69" name="Shape 269"/>
            <p:cNvSpPr/>
            <p:nvPr/>
          </p:nvSpPr>
          <p:spPr>
            <a:xfrm>
              <a:off x="6844325" y="2609175"/>
              <a:ext cx="64000" cy="55600"/>
            </a:xfrm>
            <a:custGeom>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0" name="Shape 270"/>
            <p:cNvSpPr/>
            <p:nvPr/>
          </p:nvSpPr>
          <p:spPr>
            <a:xfrm>
              <a:off x="6835050" y="2561200"/>
              <a:ext cx="56425" cy="55575"/>
            </a:xfrm>
            <a:custGeom>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1" name="Shape 271"/>
            <p:cNvSpPr/>
            <p:nvPr/>
          </p:nvSpPr>
          <p:spPr>
            <a:xfrm>
              <a:off x="6862825" y="2622650"/>
              <a:ext cx="26125" cy="29475"/>
            </a:xfrm>
            <a:custGeom>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2" name="Shape 272"/>
            <p:cNvSpPr/>
            <p:nvPr/>
          </p:nvSpPr>
          <p:spPr>
            <a:xfrm>
              <a:off x="6254275" y="238125"/>
              <a:ext cx="974725" cy="642225"/>
            </a:xfrm>
            <a:custGeom>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3" name="Shape 273"/>
            <p:cNvSpPr/>
            <p:nvPr/>
          </p:nvSpPr>
          <p:spPr>
            <a:xfrm>
              <a:off x="6883875" y="670750"/>
              <a:ext cx="53900" cy="50525"/>
            </a:xfrm>
            <a:custGeom>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4" name="Shape 274"/>
            <p:cNvSpPr/>
            <p:nvPr/>
          </p:nvSpPr>
          <p:spPr>
            <a:xfrm>
              <a:off x="6979825" y="2369300"/>
              <a:ext cx="63150" cy="42100"/>
            </a:xfrm>
            <a:custGeom>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5" name="Shape 275"/>
            <p:cNvSpPr/>
            <p:nvPr/>
          </p:nvSpPr>
          <p:spPr>
            <a:xfrm>
              <a:off x="6897350" y="685900"/>
              <a:ext cx="26125" cy="20225"/>
            </a:xfrm>
            <a:custGeom>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6" name="Shape 276"/>
            <p:cNvSpPr/>
            <p:nvPr/>
          </p:nvSpPr>
          <p:spPr>
            <a:xfrm>
              <a:off x="6942800" y="2476200"/>
              <a:ext cx="61475" cy="58100"/>
            </a:xfrm>
            <a:custGeom>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7" name="Shape 277"/>
            <p:cNvSpPr/>
            <p:nvPr/>
          </p:nvSpPr>
          <p:spPr>
            <a:xfrm>
              <a:off x="6845150" y="1283500"/>
              <a:ext cx="25" cy="25"/>
            </a:xfrm>
            <a:custGeom>
              <a:pathLst>
                <a:path extrusionOk="0" h="1" w="1">
                  <a:moveTo>
                    <a:pt x="1" y="1"/>
                  </a:moveTo>
                  <a:lnTo>
                    <a:pt x="1" y="1"/>
                  </a:lnTo>
                  <a:lnTo>
                    <a:pt x="1" y="1"/>
                  </a:lnTo>
                  <a:lnTo>
                    <a:pt x="1" y="1"/>
                  </a:lnTo>
                  <a:lnTo>
                    <a:pt x="1" y="1"/>
                  </a:lnTo>
                  <a:lnTo>
                    <a:pt x="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8" name="Shape 278"/>
            <p:cNvSpPr/>
            <p:nvPr/>
          </p:nvSpPr>
          <p:spPr>
            <a:xfrm>
              <a:off x="6918400" y="2384450"/>
              <a:ext cx="60625" cy="39575"/>
            </a:xfrm>
            <a:custGeom>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79" name="Shape 279"/>
            <p:cNvSpPr/>
            <p:nvPr/>
          </p:nvSpPr>
          <p:spPr>
            <a:xfrm>
              <a:off x="6689450" y="2435800"/>
              <a:ext cx="87550" cy="43800"/>
            </a:xfrm>
            <a:custGeom>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0" name="Shape 280"/>
            <p:cNvSpPr/>
            <p:nvPr/>
          </p:nvSpPr>
          <p:spPr>
            <a:xfrm>
              <a:off x="3843650" y="1982125"/>
              <a:ext cx="530300" cy="841725"/>
            </a:xfrm>
            <a:custGeom>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1" name="Shape 281"/>
            <p:cNvSpPr/>
            <p:nvPr/>
          </p:nvSpPr>
          <p:spPr>
            <a:xfrm>
              <a:off x="6854425" y="2395400"/>
              <a:ext cx="68200" cy="50525"/>
            </a:xfrm>
            <a:custGeom>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2" name="Shape 282"/>
            <p:cNvSpPr/>
            <p:nvPr/>
          </p:nvSpPr>
          <p:spPr>
            <a:xfrm>
              <a:off x="6345200" y="238125"/>
              <a:ext cx="810575" cy="563100"/>
            </a:xfrm>
            <a:custGeom>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3" name="Shape 283"/>
            <p:cNvSpPr/>
            <p:nvPr/>
          </p:nvSpPr>
          <p:spPr>
            <a:xfrm>
              <a:off x="6682725" y="2484625"/>
              <a:ext cx="60625" cy="52200"/>
            </a:xfrm>
            <a:custGeom>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4" name="Shape 284"/>
            <p:cNvSpPr/>
            <p:nvPr/>
          </p:nvSpPr>
          <p:spPr>
            <a:xfrm>
              <a:off x="6793825" y="2413075"/>
              <a:ext cx="61450" cy="47150"/>
            </a:xfrm>
            <a:custGeom>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5" name="Shape 285"/>
            <p:cNvSpPr/>
            <p:nvPr/>
          </p:nvSpPr>
          <p:spPr>
            <a:xfrm>
              <a:off x="5622175" y="2490500"/>
              <a:ext cx="21050" cy="17700"/>
            </a:xfrm>
            <a:custGeom>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6" name="Shape 286"/>
            <p:cNvSpPr/>
            <p:nvPr/>
          </p:nvSpPr>
          <p:spPr>
            <a:xfrm>
              <a:off x="5600275" y="2466100"/>
              <a:ext cx="64000" cy="61475"/>
            </a:xfrm>
            <a:custGeom>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7" name="Shape 287"/>
            <p:cNvSpPr/>
            <p:nvPr/>
          </p:nvSpPr>
          <p:spPr>
            <a:xfrm>
              <a:off x="5633950" y="23970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8" name="Shape 288"/>
            <p:cNvSpPr/>
            <p:nvPr/>
          </p:nvSpPr>
          <p:spPr>
            <a:xfrm>
              <a:off x="5603650" y="2630225"/>
              <a:ext cx="19375" cy="16850"/>
            </a:xfrm>
            <a:custGeom>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89" name="Shape 289"/>
            <p:cNvSpPr/>
            <p:nvPr/>
          </p:nvSpPr>
          <p:spPr>
            <a:xfrm>
              <a:off x="5580075" y="2607500"/>
              <a:ext cx="64000" cy="61475"/>
            </a:xfrm>
            <a:custGeom>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0" name="Shape 290"/>
            <p:cNvSpPr/>
            <p:nvPr/>
          </p:nvSpPr>
          <p:spPr>
            <a:xfrm>
              <a:off x="5637325" y="2558675"/>
              <a:ext cx="14325" cy="20225"/>
            </a:xfrm>
            <a:custGeom>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1" name="Shape 291"/>
            <p:cNvSpPr/>
            <p:nvPr/>
          </p:nvSpPr>
          <p:spPr>
            <a:xfrm>
              <a:off x="5526225" y="2538475"/>
              <a:ext cx="7600" cy="60625"/>
            </a:xfrm>
            <a:custGeom>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2" name="Shape 292"/>
            <p:cNvSpPr/>
            <p:nvPr/>
          </p:nvSpPr>
          <p:spPr>
            <a:xfrm>
              <a:off x="5528750" y="2464425"/>
              <a:ext cx="63150" cy="68200"/>
            </a:xfrm>
            <a:custGeom>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3" name="Shape 293"/>
            <p:cNvSpPr/>
            <p:nvPr/>
          </p:nvSpPr>
          <p:spPr>
            <a:xfrm>
              <a:off x="5541375" y="2535950"/>
              <a:ext cx="64825" cy="62325"/>
            </a:xfrm>
            <a:custGeom>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4" name="Shape 294"/>
            <p:cNvSpPr/>
            <p:nvPr/>
          </p:nvSpPr>
          <p:spPr>
            <a:xfrm>
              <a:off x="5568300" y="2562050"/>
              <a:ext cx="20225" cy="19375"/>
            </a:xfrm>
            <a:custGeom>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5" name="Shape 295"/>
            <p:cNvSpPr/>
            <p:nvPr/>
          </p:nvSpPr>
          <p:spPr>
            <a:xfrm>
              <a:off x="5492550" y="2558675"/>
              <a:ext cx="25275" cy="24450"/>
            </a:xfrm>
            <a:custGeom>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6" name="Shape 296"/>
            <p:cNvSpPr/>
            <p:nvPr/>
          </p:nvSpPr>
          <p:spPr>
            <a:xfrm>
              <a:off x="556157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7" name="Shape 297"/>
            <p:cNvSpPr/>
            <p:nvPr/>
          </p:nvSpPr>
          <p:spPr>
            <a:xfrm>
              <a:off x="5587650" y="2429900"/>
              <a:ext cx="11825" cy="18550"/>
            </a:xfrm>
            <a:custGeom>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8" name="Shape 298"/>
            <p:cNvSpPr/>
            <p:nvPr/>
          </p:nvSpPr>
          <p:spPr>
            <a:xfrm>
              <a:off x="5554825" y="2489675"/>
              <a:ext cx="16025" cy="18525"/>
            </a:xfrm>
            <a:custGeom>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299" name="Shape 299"/>
            <p:cNvSpPr/>
            <p:nvPr/>
          </p:nvSpPr>
          <p:spPr>
            <a:xfrm>
              <a:off x="5516125" y="2429900"/>
              <a:ext cx="14325" cy="18550"/>
            </a:xfrm>
            <a:custGeom>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0" name="Shape 300"/>
            <p:cNvSpPr/>
            <p:nvPr/>
          </p:nvSpPr>
          <p:spPr>
            <a:xfrm>
              <a:off x="5506850" y="2348250"/>
              <a:ext cx="68200" cy="42125"/>
            </a:xfrm>
            <a:custGeom>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1" name="Shape 301"/>
            <p:cNvSpPr/>
            <p:nvPr/>
          </p:nvSpPr>
          <p:spPr>
            <a:xfrm>
              <a:off x="561460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2" name="Shape 302"/>
            <p:cNvSpPr/>
            <p:nvPr/>
          </p:nvSpPr>
          <p:spPr>
            <a:xfrm>
              <a:off x="5579250" y="2345725"/>
              <a:ext cx="69025" cy="47175"/>
            </a:xfrm>
            <a:custGeom>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3" name="Shape 303"/>
            <p:cNvSpPr/>
            <p:nvPr/>
          </p:nvSpPr>
          <p:spPr>
            <a:xfrm>
              <a:off x="5662575" y="2429900"/>
              <a:ext cx="11800" cy="20225"/>
            </a:xfrm>
            <a:custGeom>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4" name="Shape 304"/>
            <p:cNvSpPr/>
            <p:nvPr/>
          </p:nvSpPr>
          <p:spPr>
            <a:xfrm>
              <a:off x="5697925" y="2489675"/>
              <a:ext cx="5925" cy="17700"/>
            </a:xfrm>
            <a:custGeom>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5" name="Shape 305"/>
            <p:cNvSpPr/>
            <p:nvPr/>
          </p:nvSpPr>
          <p:spPr>
            <a:xfrm>
              <a:off x="5733275" y="2429050"/>
              <a:ext cx="16025" cy="17700"/>
            </a:xfrm>
            <a:custGeom>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6" name="Shape 306"/>
            <p:cNvSpPr/>
            <p:nvPr/>
          </p:nvSpPr>
          <p:spPr>
            <a:xfrm>
              <a:off x="5639000" y="2395400"/>
              <a:ext cx="57275" cy="62300"/>
            </a:xfrm>
            <a:custGeom>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7" name="Shape 307"/>
            <p:cNvSpPr/>
            <p:nvPr/>
          </p:nvSpPr>
          <p:spPr>
            <a:xfrm>
              <a:off x="5364600" y="2609175"/>
              <a:ext cx="7600" cy="60650"/>
            </a:xfrm>
            <a:custGeom>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8" name="Shape 308"/>
            <p:cNvSpPr/>
            <p:nvPr/>
          </p:nvSpPr>
          <p:spPr>
            <a:xfrm>
              <a:off x="5672675" y="2465250"/>
              <a:ext cx="64825" cy="62325"/>
            </a:xfrm>
            <a:custGeom>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09" name="Shape 309"/>
            <p:cNvSpPr/>
            <p:nvPr/>
          </p:nvSpPr>
          <p:spPr>
            <a:xfrm>
              <a:off x="5528750" y="2626850"/>
              <a:ext cx="19375" cy="22750"/>
            </a:xfrm>
            <a:custGeom>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0" name="Shape 310"/>
            <p:cNvSpPr/>
            <p:nvPr/>
          </p:nvSpPr>
          <p:spPr>
            <a:xfrm>
              <a:off x="5705500" y="2394550"/>
              <a:ext cx="64825" cy="62300"/>
            </a:xfrm>
            <a:custGeom>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1" name="Shape 311"/>
            <p:cNvSpPr/>
            <p:nvPr/>
          </p:nvSpPr>
          <p:spPr>
            <a:xfrm>
              <a:off x="5508550" y="2605825"/>
              <a:ext cx="63150" cy="68200"/>
            </a:xfrm>
            <a:custGeom>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2" name="Shape 312"/>
            <p:cNvSpPr/>
            <p:nvPr/>
          </p:nvSpPr>
          <p:spPr>
            <a:xfrm>
              <a:off x="5436150" y="2606650"/>
              <a:ext cx="64850" cy="62325"/>
            </a:xfrm>
            <a:custGeom>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3" name="Shape 313"/>
            <p:cNvSpPr/>
            <p:nvPr/>
          </p:nvSpPr>
          <p:spPr>
            <a:xfrm>
              <a:off x="5461400" y="2627700"/>
              <a:ext cx="18550" cy="16850"/>
            </a:xfrm>
            <a:custGeom>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4" name="Shape 314"/>
            <p:cNvSpPr/>
            <p:nvPr/>
          </p:nvSpPr>
          <p:spPr>
            <a:xfrm>
              <a:off x="5727375" y="2678200"/>
              <a:ext cx="69900" cy="8450"/>
            </a:xfrm>
            <a:custGeom>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5" name="Shape 315"/>
            <p:cNvSpPr/>
            <p:nvPr/>
          </p:nvSpPr>
          <p:spPr>
            <a:xfrm>
              <a:off x="5886475" y="2538475"/>
              <a:ext cx="7600" cy="60625"/>
            </a:xfrm>
            <a:custGeom>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6" name="Shape 316"/>
            <p:cNvSpPr/>
            <p:nvPr/>
          </p:nvSpPr>
          <p:spPr>
            <a:xfrm>
              <a:off x="5470675" y="2536800"/>
              <a:ext cx="58100" cy="62300"/>
            </a:xfrm>
            <a:custGeom>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7" name="Shape 317"/>
            <p:cNvSpPr/>
            <p:nvPr/>
          </p:nvSpPr>
          <p:spPr>
            <a:xfrm>
              <a:off x="5849425" y="2395400"/>
              <a:ext cx="64000" cy="61450"/>
            </a:xfrm>
            <a:custGeom>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8" name="Shape 318"/>
            <p:cNvSpPr/>
            <p:nvPr/>
          </p:nvSpPr>
          <p:spPr>
            <a:xfrm>
              <a:off x="5777875" y="2393700"/>
              <a:ext cx="63150" cy="68225"/>
            </a:xfrm>
            <a:custGeom>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19" name="Shape 319"/>
            <p:cNvSpPr/>
            <p:nvPr/>
          </p:nvSpPr>
          <p:spPr>
            <a:xfrm>
              <a:off x="6053950" y="571425"/>
              <a:ext cx="7600" cy="11800"/>
            </a:xfrm>
            <a:custGeom>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0" name="Shape 320"/>
            <p:cNvSpPr/>
            <p:nvPr/>
          </p:nvSpPr>
          <p:spPr>
            <a:xfrm>
              <a:off x="5384800" y="2467775"/>
              <a:ext cx="7600" cy="60625"/>
            </a:xfrm>
            <a:custGeom>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1" name="Shape 321"/>
            <p:cNvSpPr/>
            <p:nvPr/>
          </p:nvSpPr>
          <p:spPr>
            <a:xfrm>
              <a:off x="5456350" y="2465250"/>
              <a:ext cx="64850" cy="62325"/>
            </a:xfrm>
            <a:custGeom>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2" name="Shape 322"/>
            <p:cNvSpPr/>
            <p:nvPr/>
          </p:nvSpPr>
          <p:spPr>
            <a:xfrm>
              <a:off x="5397425" y="2535950"/>
              <a:ext cx="64850" cy="62325"/>
            </a:xfrm>
            <a:custGeom>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3" name="Shape 323"/>
            <p:cNvSpPr/>
            <p:nvPr/>
          </p:nvSpPr>
          <p:spPr>
            <a:xfrm>
              <a:off x="5479075" y="2489675"/>
              <a:ext cx="21925" cy="17700"/>
            </a:xfrm>
            <a:custGeom>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4" name="Shape 324"/>
            <p:cNvSpPr/>
            <p:nvPr/>
          </p:nvSpPr>
          <p:spPr>
            <a:xfrm>
              <a:off x="5369650" y="2607500"/>
              <a:ext cx="57275" cy="62325"/>
            </a:xfrm>
            <a:custGeom>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5" name="Shape 325"/>
            <p:cNvSpPr/>
            <p:nvPr/>
          </p:nvSpPr>
          <p:spPr>
            <a:xfrm>
              <a:off x="5422675" y="2558675"/>
              <a:ext cx="18550" cy="26975"/>
            </a:xfrm>
            <a:custGeom>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6" name="Shape 326"/>
            <p:cNvSpPr/>
            <p:nvPr/>
          </p:nvSpPr>
          <p:spPr>
            <a:xfrm>
              <a:off x="5489175" y="2395400"/>
              <a:ext cx="64000" cy="61450"/>
            </a:xfrm>
            <a:custGeom>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7" name="Shape 327"/>
            <p:cNvSpPr/>
            <p:nvPr/>
          </p:nvSpPr>
          <p:spPr>
            <a:xfrm>
              <a:off x="5389025" y="2629375"/>
              <a:ext cx="16850" cy="16025"/>
            </a:xfrm>
            <a:custGeom>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8" name="Shape 328"/>
            <p:cNvSpPr/>
            <p:nvPr/>
          </p:nvSpPr>
          <p:spPr>
            <a:xfrm>
              <a:off x="5389850" y="2466100"/>
              <a:ext cx="57275" cy="62300"/>
            </a:xfrm>
            <a:custGeom>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29" name="Shape 329"/>
            <p:cNvSpPr/>
            <p:nvPr/>
          </p:nvSpPr>
          <p:spPr>
            <a:xfrm>
              <a:off x="5410900" y="2488825"/>
              <a:ext cx="14325" cy="21900"/>
            </a:xfrm>
            <a:custGeom>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0" name="Shape 330"/>
            <p:cNvSpPr/>
            <p:nvPr/>
          </p:nvSpPr>
          <p:spPr>
            <a:xfrm>
              <a:off x="5671000" y="2627700"/>
              <a:ext cx="23575" cy="21075"/>
            </a:xfrm>
            <a:custGeom>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1" name="Shape 331"/>
            <p:cNvSpPr/>
            <p:nvPr/>
          </p:nvSpPr>
          <p:spPr>
            <a:xfrm>
              <a:off x="5347775" y="2557000"/>
              <a:ext cx="19375" cy="26950"/>
            </a:xfrm>
            <a:custGeom>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2" name="Shape 332"/>
            <p:cNvSpPr/>
            <p:nvPr/>
          </p:nvSpPr>
          <p:spPr>
            <a:xfrm>
              <a:off x="5219825" y="2607500"/>
              <a:ext cx="64000" cy="61475"/>
            </a:xfrm>
            <a:custGeom>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3" name="Shape 333"/>
            <p:cNvSpPr/>
            <p:nvPr/>
          </p:nvSpPr>
          <p:spPr>
            <a:xfrm>
              <a:off x="5652475" y="2606650"/>
              <a:ext cx="64825" cy="62325"/>
            </a:xfrm>
            <a:custGeom>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4" name="Shape 334"/>
            <p:cNvSpPr/>
            <p:nvPr/>
          </p:nvSpPr>
          <p:spPr>
            <a:xfrm>
              <a:off x="5326725" y="2535125"/>
              <a:ext cx="63150" cy="68200"/>
            </a:xfrm>
            <a:custGeom>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5" name="Shape 335"/>
            <p:cNvSpPr/>
            <p:nvPr/>
          </p:nvSpPr>
          <p:spPr>
            <a:xfrm>
              <a:off x="5244250" y="2627700"/>
              <a:ext cx="19375" cy="22750"/>
            </a:xfrm>
            <a:custGeom>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6" name="Shape 336"/>
            <p:cNvSpPr/>
            <p:nvPr/>
          </p:nvSpPr>
          <p:spPr>
            <a:xfrm>
              <a:off x="5057400" y="2606650"/>
              <a:ext cx="81650" cy="67375"/>
            </a:xfrm>
            <a:custGeom>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7" name="Shape 337"/>
            <p:cNvSpPr/>
            <p:nvPr/>
          </p:nvSpPr>
          <p:spPr>
            <a:xfrm>
              <a:off x="5058225" y="2535950"/>
              <a:ext cx="117025" cy="65675"/>
            </a:xfrm>
            <a:custGeom>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8" name="Shape 338"/>
            <p:cNvSpPr/>
            <p:nvPr/>
          </p:nvSpPr>
          <p:spPr>
            <a:xfrm>
              <a:off x="5128925" y="2395400"/>
              <a:ext cx="64000" cy="61450"/>
            </a:xfrm>
            <a:custGeom>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39" name="Shape 339"/>
            <p:cNvSpPr/>
            <p:nvPr/>
          </p:nvSpPr>
          <p:spPr>
            <a:xfrm>
              <a:off x="5148300" y="2605825"/>
              <a:ext cx="63150" cy="68200"/>
            </a:xfrm>
            <a:custGeom>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0" name="Shape 340"/>
            <p:cNvSpPr/>
            <p:nvPr/>
          </p:nvSpPr>
          <p:spPr>
            <a:xfrm>
              <a:off x="5199625" y="2678200"/>
              <a:ext cx="64000" cy="71575"/>
            </a:xfrm>
            <a:custGeom>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1" name="Shape 341"/>
            <p:cNvSpPr/>
            <p:nvPr/>
          </p:nvSpPr>
          <p:spPr>
            <a:xfrm>
              <a:off x="5724850" y="2609175"/>
              <a:ext cx="7600" cy="60650"/>
            </a:xfrm>
            <a:custGeom>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2" name="Shape 342"/>
            <p:cNvSpPr/>
            <p:nvPr/>
          </p:nvSpPr>
          <p:spPr>
            <a:xfrm>
              <a:off x="5806500" y="2684100"/>
              <a:ext cx="7600" cy="68200"/>
            </a:xfrm>
            <a:custGeom>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3" name="Shape 343"/>
            <p:cNvSpPr/>
            <p:nvPr/>
          </p:nvSpPr>
          <p:spPr>
            <a:xfrm>
              <a:off x="5912550" y="2723650"/>
              <a:ext cx="11825" cy="17700"/>
            </a:xfrm>
            <a:custGeom>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4" name="Shape 344"/>
            <p:cNvSpPr/>
            <p:nvPr/>
          </p:nvSpPr>
          <p:spPr>
            <a:xfrm>
              <a:off x="5888150" y="2710200"/>
              <a:ext cx="64825" cy="43775"/>
            </a:xfrm>
            <a:custGeom>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5" name="Shape 345"/>
            <p:cNvSpPr/>
            <p:nvPr/>
          </p:nvSpPr>
          <p:spPr>
            <a:xfrm>
              <a:off x="5950425" y="2345725"/>
              <a:ext cx="69050" cy="47175"/>
            </a:xfrm>
            <a:custGeom>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6" name="Shape 346"/>
            <p:cNvSpPr/>
            <p:nvPr/>
          </p:nvSpPr>
          <p:spPr>
            <a:xfrm>
              <a:off x="5710550" y="2559525"/>
              <a:ext cx="21075" cy="22750"/>
            </a:xfrm>
            <a:custGeom>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7" name="Shape 347"/>
            <p:cNvSpPr/>
            <p:nvPr/>
          </p:nvSpPr>
          <p:spPr>
            <a:xfrm>
              <a:off x="6010200" y="1881125"/>
              <a:ext cx="297150" cy="942725"/>
            </a:xfrm>
            <a:custGeom>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8" name="Shape 348"/>
            <p:cNvSpPr/>
            <p:nvPr/>
          </p:nvSpPr>
          <p:spPr>
            <a:xfrm>
              <a:off x="7092625" y="1473725"/>
              <a:ext cx="198650" cy="260950"/>
            </a:xfrm>
            <a:custGeom>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49" name="Shape 349"/>
            <p:cNvSpPr/>
            <p:nvPr/>
          </p:nvSpPr>
          <p:spPr>
            <a:xfrm>
              <a:off x="5168500" y="2464425"/>
              <a:ext cx="63150" cy="68200"/>
            </a:xfrm>
            <a:custGeom>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0" name="Shape 350"/>
            <p:cNvSpPr/>
            <p:nvPr/>
          </p:nvSpPr>
          <p:spPr>
            <a:xfrm>
              <a:off x="5686975" y="2535125"/>
              <a:ext cx="63150" cy="68200"/>
            </a:xfrm>
            <a:custGeom>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1" name="Shape 351"/>
            <p:cNvSpPr/>
            <p:nvPr/>
          </p:nvSpPr>
          <p:spPr>
            <a:xfrm>
              <a:off x="5796400" y="2606650"/>
              <a:ext cx="64825" cy="62325"/>
            </a:xfrm>
            <a:custGeom>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2" name="Shape 352"/>
            <p:cNvSpPr/>
            <p:nvPr/>
          </p:nvSpPr>
          <p:spPr>
            <a:xfrm>
              <a:off x="5818275" y="2619275"/>
              <a:ext cx="16875" cy="16875"/>
            </a:xfrm>
            <a:custGeom>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3" name="Shape 353"/>
            <p:cNvSpPr/>
            <p:nvPr/>
          </p:nvSpPr>
          <p:spPr>
            <a:xfrm>
              <a:off x="5280450" y="2348250"/>
              <a:ext cx="68200" cy="42125"/>
            </a:xfrm>
            <a:custGeom>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4" name="Shape 354"/>
            <p:cNvSpPr/>
            <p:nvPr/>
          </p:nvSpPr>
          <p:spPr>
            <a:xfrm>
              <a:off x="5262775" y="2490500"/>
              <a:ext cx="24425" cy="17700"/>
            </a:xfrm>
            <a:custGeom>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5" name="Shape 355"/>
            <p:cNvSpPr/>
            <p:nvPr/>
          </p:nvSpPr>
          <p:spPr>
            <a:xfrm>
              <a:off x="5240050" y="2466100"/>
              <a:ext cx="63975" cy="61475"/>
            </a:xfrm>
            <a:custGeom>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6" name="Shape 356"/>
            <p:cNvSpPr/>
            <p:nvPr/>
          </p:nvSpPr>
          <p:spPr>
            <a:xfrm>
              <a:off x="5209725" y="2556150"/>
              <a:ext cx="15175" cy="23600"/>
            </a:xfrm>
            <a:custGeom>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7" name="Shape 357"/>
            <p:cNvSpPr/>
            <p:nvPr/>
          </p:nvSpPr>
          <p:spPr>
            <a:xfrm>
              <a:off x="525435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8" name="Shape 358"/>
            <p:cNvSpPr/>
            <p:nvPr/>
          </p:nvSpPr>
          <p:spPr>
            <a:xfrm>
              <a:off x="5278750" y="2560375"/>
              <a:ext cx="16025" cy="21900"/>
            </a:xfrm>
            <a:custGeom>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59" name="Shape 359"/>
            <p:cNvSpPr/>
            <p:nvPr/>
          </p:nvSpPr>
          <p:spPr>
            <a:xfrm>
              <a:off x="5181125" y="2535950"/>
              <a:ext cx="64825" cy="62325"/>
            </a:xfrm>
            <a:custGeom>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0" name="Shape 360"/>
            <p:cNvSpPr/>
            <p:nvPr/>
          </p:nvSpPr>
          <p:spPr>
            <a:xfrm>
              <a:off x="5315800" y="2629375"/>
              <a:ext cx="20225" cy="19400"/>
            </a:xfrm>
            <a:custGeom>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1" name="Shape 361"/>
            <p:cNvSpPr/>
            <p:nvPr/>
          </p:nvSpPr>
          <p:spPr>
            <a:xfrm>
              <a:off x="5345250" y="2394550"/>
              <a:ext cx="64825" cy="62300"/>
            </a:xfrm>
            <a:custGeom>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2" name="Shape 362"/>
            <p:cNvSpPr/>
            <p:nvPr/>
          </p:nvSpPr>
          <p:spPr>
            <a:xfrm>
              <a:off x="5417625" y="2393700"/>
              <a:ext cx="63175" cy="68225"/>
            </a:xfrm>
            <a:custGeom>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3" name="Shape 363"/>
            <p:cNvSpPr/>
            <p:nvPr/>
          </p:nvSpPr>
          <p:spPr>
            <a:xfrm>
              <a:off x="5292225" y="2606650"/>
              <a:ext cx="64825" cy="62325"/>
            </a:xfrm>
            <a:custGeom>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4" name="Shape 364"/>
            <p:cNvSpPr/>
            <p:nvPr/>
          </p:nvSpPr>
          <p:spPr>
            <a:xfrm>
              <a:off x="5227400" y="2424000"/>
              <a:ext cx="19400" cy="22750"/>
            </a:xfrm>
            <a:custGeom>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5" name="Shape 365"/>
            <p:cNvSpPr/>
            <p:nvPr/>
          </p:nvSpPr>
          <p:spPr>
            <a:xfrm>
              <a:off x="5278750" y="2395400"/>
              <a:ext cx="57275" cy="62300"/>
            </a:xfrm>
            <a:custGeom>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6" name="Shape 366"/>
            <p:cNvSpPr/>
            <p:nvPr/>
          </p:nvSpPr>
          <p:spPr>
            <a:xfrm>
              <a:off x="5298950" y="2424000"/>
              <a:ext cx="18550" cy="26975"/>
            </a:xfrm>
            <a:custGeom>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7" name="Shape 367"/>
            <p:cNvSpPr/>
            <p:nvPr/>
          </p:nvSpPr>
          <p:spPr>
            <a:xfrm>
              <a:off x="5273700" y="23970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8" name="Shape 368"/>
            <p:cNvSpPr/>
            <p:nvPr/>
          </p:nvSpPr>
          <p:spPr>
            <a:xfrm>
              <a:off x="5206375" y="2345725"/>
              <a:ext cx="69050" cy="47175"/>
            </a:xfrm>
            <a:custGeom>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69" name="Shape 369"/>
            <p:cNvSpPr/>
            <p:nvPr/>
          </p:nvSpPr>
          <p:spPr>
            <a:xfrm>
              <a:off x="5190375" y="2485450"/>
              <a:ext cx="20225" cy="26125"/>
            </a:xfrm>
            <a:custGeom>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0" name="Shape 370"/>
            <p:cNvSpPr/>
            <p:nvPr/>
          </p:nvSpPr>
          <p:spPr>
            <a:xfrm>
              <a:off x="5341875" y="2489675"/>
              <a:ext cx="14350" cy="4225"/>
            </a:xfrm>
            <a:custGeom>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1" name="Shape 371"/>
            <p:cNvSpPr/>
            <p:nvPr/>
          </p:nvSpPr>
          <p:spPr>
            <a:xfrm>
              <a:off x="5312425" y="2465250"/>
              <a:ext cx="64825" cy="62325"/>
            </a:xfrm>
            <a:custGeom>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2" name="Shape 372"/>
            <p:cNvSpPr/>
            <p:nvPr/>
          </p:nvSpPr>
          <p:spPr>
            <a:xfrm>
              <a:off x="5337675" y="2490500"/>
              <a:ext cx="16850" cy="20225"/>
            </a:xfrm>
            <a:custGeom>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3" name="Shape 373"/>
            <p:cNvSpPr/>
            <p:nvPr/>
          </p:nvSpPr>
          <p:spPr>
            <a:xfrm>
              <a:off x="5367125" y="2425700"/>
              <a:ext cx="20225" cy="22750"/>
            </a:xfrm>
            <a:custGeom>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4" name="Shape 374"/>
            <p:cNvSpPr/>
            <p:nvPr/>
          </p:nvSpPr>
          <p:spPr>
            <a:xfrm>
              <a:off x="5441200" y="2428225"/>
              <a:ext cx="18550" cy="24425"/>
            </a:xfrm>
            <a:custGeom>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5" name="Shape 375"/>
            <p:cNvSpPr/>
            <p:nvPr/>
          </p:nvSpPr>
          <p:spPr>
            <a:xfrm>
              <a:off x="5803125" y="2430750"/>
              <a:ext cx="16025" cy="18525"/>
            </a:xfrm>
            <a:custGeom>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6" name="Shape 376"/>
            <p:cNvSpPr/>
            <p:nvPr/>
          </p:nvSpPr>
          <p:spPr>
            <a:xfrm>
              <a:off x="5667625" y="536075"/>
              <a:ext cx="5925" cy="14325"/>
            </a:xfrm>
            <a:custGeom>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7" name="Shape 377"/>
            <p:cNvSpPr/>
            <p:nvPr/>
          </p:nvSpPr>
          <p:spPr>
            <a:xfrm>
              <a:off x="5676875" y="508300"/>
              <a:ext cx="8450" cy="16850"/>
            </a:xfrm>
            <a:custGeom>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8" name="Shape 378"/>
            <p:cNvSpPr/>
            <p:nvPr/>
          </p:nvSpPr>
          <p:spPr>
            <a:xfrm>
              <a:off x="5631425" y="266725"/>
              <a:ext cx="519350" cy="436025"/>
            </a:xfrm>
            <a:custGeom>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79" name="Shape 379"/>
            <p:cNvSpPr/>
            <p:nvPr/>
          </p:nvSpPr>
          <p:spPr>
            <a:xfrm>
              <a:off x="5685300" y="485575"/>
              <a:ext cx="7600" cy="13500"/>
            </a:xfrm>
            <a:custGeom>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0" name="Shape 380"/>
            <p:cNvSpPr/>
            <p:nvPr/>
          </p:nvSpPr>
          <p:spPr>
            <a:xfrm>
              <a:off x="5657525" y="557950"/>
              <a:ext cx="8450" cy="13500"/>
            </a:xfrm>
            <a:custGeom>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1" name="Shape 381"/>
            <p:cNvSpPr/>
            <p:nvPr/>
          </p:nvSpPr>
          <p:spPr>
            <a:xfrm>
              <a:off x="5754325" y="392150"/>
              <a:ext cx="18525" cy="7600"/>
            </a:xfrm>
            <a:custGeom>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2" name="Shape 382"/>
            <p:cNvSpPr/>
            <p:nvPr/>
          </p:nvSpPr>
          <p:spPr>
            <a:xfrm>
              <a:off x="5783775" y="400550"/>
              <a:ext cx="21075" cy="7600"/>
            </a:xfrm>
            <a:custGeom>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3" name="Shape 383"/>
            <p:cNvSpPr/>
            <p:nvPr/>
          </p:nvSpPr>
          <p:spPr>
            <a:xfrm>
              <a:off x="3921925" y="624450"/>
              <a:ext cx="579125" cy="264325"/>
            </a:xfrm>
            <a:custGeom>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4" name="Shape 384"/>
            <p:cNvSpPr/>
            <p:nvPr/>
          </p:nvSpPr>
          <p:spPr>
            <a:xfrm>
              <a:off x="5696250" y="439275"/>
              <a:ext cx="9275" cy="14350"/>
            </a:xfrm>
            <a:custGeom>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5" name="Shape 385"/>
            <p:cNvSpPr/>
            <p:nvPr/>
          </p:nvSpPr>
          <p:spPr>
            <a:xfrm>
              <a:off x="5692875" y="462850"/>
              <a:ext cx="5925" cy="15175"/>
            </a:xfrm>
            <a:custGeom>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6" name="Shape 386"/>
            <p:cNvSpPr/>
            <p:nvPr/>
          </p:nvSpPr>
          <p:spPr>
            <a:xfrm>
              <a:off x="5702975" y="416550"/>
              <a:ext cx="8450" cy="16025"/>
            </a:xfrm>
            <a:custGeom>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7" name="Shape 387"/>
            <p:cNvSpPr/>
            <p:nvPr/>
          </p:nvSpPr>
          <p:spPr>
            <a:xfrm>
              <a:off x="4836025" y="1876900"/>
              <a:ext cx="1179250" cy="946950"/>
            </a:xfrm>
            <a:custGeom>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8" name="Shape 388"/>
            <p:cNvSpPr/>
            <p:nvPr/>
          </p:nvSpPr>
          <p:spPr>
            <a:xfrm>
              <a:off x="4860425" y="2687475"/>
              <a:ext cx="6775" cy="9275"/>
            </a:xfrm>
            <a:custGeom>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89" name="Shape 389"/>
            <p:cNvSpPr/>
            <p:nvPr/>
          </p:nvSpPr>
          <p:spPr>
            <a:xfrm>
              <a:off x="4403375" y="2435800"/>
              <a:ext cx="143975" cy="388050"/>
            </a:xfrm>
            <a:custGeom>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0" name="Shape 390"/>
            <p:cNvSpPr/>
            <p:nvPr/>
          </p:nvSpPr>
          <p:spPr>
            <a:xfrm>
              <a:off x="4422750" y="2442525"/>
              <a:ext cx="17700" cy="58100"/>
            </a:xfrm>
            <a:custGeom>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1" name="Shape 391"/>
            <p:cNvSpPr/>
            <p:nvPr/>
          </p:nvSpPr>
          <p:spPr>
            <a:xfrm>
              <a:off x="4109625" y="305450"/>
              <a:ext cx="213825" cy="201200"/>
            </a:xfrm>
            <a:custGeom>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2" name="Shape 392"/>
            <p:cNvSpPr/>
            <p:nvPr/>
          </p:nvSpPr>
          <p:spPr>
            <a:xfrm>
              <a:off x="4865475" y="2713550"/>
              <a:ext cx="16025" cy="51375"/>
            </a:xfrm>
            <a:custGeom>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3" name="Shape 393"/>
            <p:cNvSpPr/>
            <p:nvPr/>
          </p:nvSpPr>
          <p:spPr>
            <a:xfrm>
              <a:off x="5730750" y="386250"/>
              <a:ext cx="16850" cy="6750"/>
            </a:xfrm>
            <a:custGeom>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4" name="Shape 394"/>
            <p:cNvSpPr/>
            <p:nvPr/>
          </p:nvSpPr>
          <p:spPr>
            <a:xfrm>
              <a:off x="3855450" y="1483825"/>
              <a:ext cx="286200" cy="291250"/>
            </a:xfrm>
            <a:custGeom>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5" name="Shape 395"/>
            <p:cNvSpPr/>
            <p:nvPr/>
          </p:nvSpPr>
          <p:spPr>
            <a:xfrm>
              <a:off x="3843650" y="1362625"/>
              <a:ext cx="430150" cy="525250"/>
            </a:xfrm>
            <a:custGeom>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6" name="Shape 396"/>
            <p:cNvSpPr/>
            <p:nvPr/>
          </p:nvSpPr>
          <p:spPr>
            <a:xfrm>
              <a:off x="4094475" y="289450"/>
              <a:ext cx="529450" cy="500000"/>
            </a:xfrm>
            <a:custGeom>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7" name="Shape 397"/>
            <p:cNvSpPr/>
            <p:nvPr/>
          </p:nvSpPr>
          <p:spPr>
            <a:xfrm>
              <a:off x="3843650" y="1458575"/>
              <a:ext cx="404900" cy="344275"/>
            </a:xfrm>
            <a:custGeom>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8" name="Shape 398"/>
            <p:cNvSpPr/>
            <p:nvPr/>
          </p:nvSpPr>
          <p:spPr>
            <a:xfrm>
              <a:off x="6068275" y="525975"/>
              <a:ext cx="5925" cy="14325"/>
            </a:xfrm>
            <a:custGeom>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399" name="Shape 399"/>
            <p:cNvSpPr/>
            <p:nvPr/>
          </p:nvSpPr>
          <p:spPr>
            <a:xfrm>
              <a:off x="6084275" y="465375"/>
              <a:ext cx="6750" cy="15175"/>
            </a:xfrm>
            <a:custGeom>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0" name="Shape 400"/>
            <p:cNvSpPr/>
            <p:nvPr/>
          </p:nvSpPr>
          <p:spPr>
            <a:xfrm>
              <a:off x="6091850" y="445175"/>
              <a:ext cx="8425" cy="11800"/>
            </a:xfrm>
            <a:custGeom>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1" name="Shape 401"/>
            <p:cNvSpPr/>
            <p:nvPr/>
          </p:nvSpPr>
          <p:spPr>
            <a:xfrm>
              <a:off x="6069125" y="483900"/>
              <a:ext cx="16850" cy="5075"/>
            </a:xfrm>
            <a:custGeom>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2" name="Shape 402"/>
            <p:cNvSpPr/>
            <p:nvPr/>
          </p:nvSpPr>
          <p:spPr>
            <a:xfrm>
              <a:off x="6028700" y="468750"/>
              <a:ext cx="11825" cy="6750"/>
            </a:xfrm>
            <a:custGeom>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3" name="Shape 403"/>
            <p:cNvSpPr/>
            <p:nvPr/>
          </p:nvSpPr>
          <p:spPr>
            <a:xfrm>
              <a:off x="6047225" y="475475"/>
              <a:ext cx="15175" cy="5075"/>
            </a:xfrm>
            <a:custGeom>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4" name="Shape 404"/>
            <p:cNvSpPr/>
            <p:nvPr/>
          </p:nvSpPr>
          <p:spPr>
            <a:xfrm>
              <a:off x="6100250" y="405600"/>
              <a:ext cx="6775" cy="12650"/>
            </a:xfrm>
            <a:custGeom>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5" name="Shape 405"/>
            <p:cNvSpPr/>
            <p:nvPr/>
          </p:nvSpPr>
          <p:spPr>
            <a:xfrm>
              <a:off x="6024500" y="2348250"/>
              <a:ext cx="68200" cy="42125"/>
            </a:xfrm>
            <a:custGeom>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6" name="Shape 406"/>
            <p:cNvSpPr/>
            <p:nvPr/>
          </p:nvSpPr>
          <p:spPr>
            <a:xfrm>
              <a:off x="6060700" y="547850"/>
              <a:ext cx="7600" cy="14350"/>
            </a:xfrm>
            <a:custGeom>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7" name="Shape 407"/>
            <p:cNvSpPr/>
            <p:nvPr/>
          </p:nvSpPr>
          <p:spPr>
            <a:xfrm>
              <a:off x="6003450" y="462000"/>
              <a:ext cx="16025" cy="5075"/>
            </a:xfrm>
            <a:custGeom>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8" name="Shape 408"/>
            <p:cNvSpPr/>
            <p:nvPr/>
          </p:nvSpPr>
          <p:spPr>
            <a:xfrm>
              <a:off x="6096050" y="422450"/>
              <a:ext cx="8450" cy="15175"/>
            </a:xfrm>
            <a:custGeom>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09" name="Shape 409"/>
            <p:cNvSpPr/>
            <p:nvPr/>
          </p:nvSpPr>
          <p:spPr>
            <a:xfrm>
              <a:off x="5834275" y="413175"/>
              <a:ext cx="14325" cy="5075"/>
            </a:xfrm>
            <a:custGeom>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0" name="Shape 410"/>
            <p:cNvSpPr/>
            <p:nvPr/>
          </p:nvSpPr>
          <p:spPr>
            <a:xfrm>
              <a:off x="5728225" y="359325"/>
              <a:ext cx="4225" cy="14325"/>
            </a:xfrm>
            <a:custGeom>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1" name="Shape 411"/>
            <p:cNvSpPr/>
            <p:nvPr/>
          </p:nvSpPr>
          <p:spPr>
            <a:xfrm>
              <a:off x="5811550" y="405600"/>
              <a:ext cx="16025" cy="9300"/>
            </a:xfrm>
            <a:custGeom>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2" name="Shape 412"/>
            <p:cNvSpPr/>
            <p:nvPr/>
          </p:nvSpPr>
          <p:spPr>
            <a:xfrm>
              <a:off x="5731600" y="330700"/>
              <a:ext cx="8425" cy="22750"/>
            </a:xfrm>
            <a:custGeom>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3" name="Shape 413"/>
            <p:cNvSpPr/>
            <p:nvPr/>
          </p:nvSpPr>
          <p:spPr>
            <a:xfrm>
              <a:off x="5855325" y="419075"/>
              <a:ext cx="15175" cy="4225"/>
            </a:xfrm>
            <a:custGeom>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4" name="Shape 414"/>
            <p:cNvSpPr/>
            <p:nvPr/>
          </p:nvSpPr>
          <p:spPr>
            <a:xfrm>
              <a:off x="5740000" y="301250"/>
              <a:ext cx="10125" cy="17700"/>
            </a:xfrm>
            <a:custGeom>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5" name="Shape 415"/>
            <p:cNvSpPr/>
            <p:nvPr/>
          </p:nvSpPr>
          <p:spPr>
            <a:xfrm>
              <a:off x="5877200" y="424975"/>
              <a:ext cx="21075" cy="8425"/>
            </a:xfrm>
            <a:custGeom>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6" name="Shape 416"/>
            <p:cNvSpPr/>
            <p:nvPr/>
          </p:nvSpPr>
          <p:spPr>
            <a:xfrm>
              <a:off x="5951275" y="446025"/>
              <a:ext cx="15175" cy="6750"/>
            </a:xfrm>
            <a:custGeom>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7" name="Shape 417"/>
            <p:cNvSpPr/>
            <p:nvPr/>
          </p:nvSpPr>
          <p:spPr>
            <a:xfrm>
              <a:off x="5971475" y="452750"/>
              <a:ext cx="21900" cy="6750"/>
            </a:xfrm>
            <a:custGeom>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8" name="Shape 418"/>
            <p:cNvSpPr/>
            <p:nvPr/>
          </p:nvSpPr>
          <p:spPr>
            <a:xfrm>
              <a:off x="5927700" y="438425"/>
              <a:ext cx="17700" cy="6775"/>
            </a:xfrm>
            <a:custGeom>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19" name="Shape 419"/>
            <p:cNvSpPr/>
            <p:nvPr/>
          </p:nvSpPr>
          <p:spPr>
            <a:xfrm>
              <a:off x="5904150" y="430850"/>
              <a:ext cx="18525" cy="6775"/>
            </a:xfrm>
            <a:custGeom>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0" name="Shape 420"/>
            <p:cNvSpPr/>
            <p:nvPr/>
          </p:nvSpPr>
          <p:spPr>
            <a:xfrm>
              <a:off x="5057400" y="2393700"/>
              <a:ext cx="63150" cy="68225"/>
            </a:xfrm>
            <a:custGeom>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1" name="Shape 421"/>
            <p:cNvSpPr/>
            <p:nvPr/>
          </p:nvSpPr>
          <p:spPr>
            <a:xfrm>
              <a:off x="592182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2" name="Shape 422"/>
            <p:cNvSpPr/>
            <p:nvPr/>
          </p:nvSpPr>
          <p:spPr>
            <a:xfrm>
              <a:off x="5876375" y="2346575"/>
              <a:ext cx="63975" cy="44625"/>
            </a:xfrm>
            <a:custGeom>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3" name="Shape 423"/>
            <p:cNvSpPr/>
            <p:nvPr/>
          </p:nvSpPr>
          <p:spPr>
            <a:xfrm>
              <a:off x="5960525" y="2466100"/>
              <a:ext cx="64000" cy="61475"/>
            </a:xfrm>
            <a:custGeom>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4" name="Shape 424"/>
            <p:cNvSpPr/>
            <p:nvPr/>
          </p:nvSpPr>
          <p:spPr>
            <a:xfrm>
              <a:off x="597485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5" name="Shape 425"/>
            <p:cNvSpPr/>
            <p:nvPr/>
          </p:nvSpPr>
          <p:spPr>
            <a:xfrm>
              <a:off x="5803125" y="2348250"/>
              <a:ext cx="66525" cy="40425"/>
            </a:xfrm>
            <a:custGeom>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6" name="Shape 426"/>
            <p:cNvSpPr/>
            <p:nvPr/>
          </p:nvSpPr>
          <p:spPr>
            <a:xfrm>
              <a:off x="520132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7" name="Shape 427"/>
            <p:cNvSpPr/>
            <p:nvPr/>
          </p:nvSpPr>
          <p:spPr>
            <a:xfrm>
              <a:off x="5355350" y="2348250"/>
              <a:ext cx="69050" cy="40425"/>
            </a:xfrm>
            <a:custGeom>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8" name="Shape 428"/>
            <p:cNvSpPr/>
            <p:nvPr/>
          </p:nvSpPr>
          <p:spPr>
            <a:xfrm>
              <a:off x="5901625" y="2535950"/>
              <a:ext cx="64825" cy="62325"/>
            </a:xfrm>
            <a:custGeom>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29" name="Shape 429"/>
            <p:cNvSpPr/>
            <p:nvPr/>
          </p:nvSpPr>
          <p:spPr>
            <a:xfrm>
              <a:off x="5658375" y="2346575"/>
              <a:ext cx="63975" cy="44625"/>
            </a:xfrm>
            <a:custGeom>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0" name="Shape 430"/>
            <p:cNvSpPr/>
            <p:nvPr/>
          </p:nvSpPr>
          <p:spPr>
            <a:xfrm>
              <a:off x="5430250" y="2348250"/>
              <a:ext cx="69050" cy="40425"/>
            </a:xfrm>
            <a:custGeom>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1" name="Shape 431"/>
            <p:cNvSpPr/>
            <p:nvPr/>
          </p:nvSpPr>
          <p:spPr>
            <a:xfrm>
              <a:off x="5132300" y="2346575"/>
              <a:ext cx="64000" cy="44625"/>
            </a:xfrm>
            <a:custGeom>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2" name="Shape 432"/>
            <p:cNvSpPr/>
            <p:nvPr/>
          </p:nvSpPr>
          <p:spPr>
            <a:xfrm>
              <a:off x="5729075" y="2348250"/>
              <a:ext cx="67350" cy="40425"/>
            </a:xfrm>
            <a:custGeom>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3" name="Shape 433"/>
            <p:cNvSpPr/>
            <p:nvPr/>
          </p:nvSpPr>
          <p:spPr>
            <a:xfrm>
              <a:off x="5750100" y="2466100"/>
              <a:ext cx="57275" cy="62300"/>
            </a:xfrm>
            <a:custGeom>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4" name="Shape 434"/>
            <p:cNvSpPr/>
            <p:nvPr/>
          </p:nvSpPr>
          <p:spPr>
            <a:xfrm>
              <a:off x="5766100" y="2489675"/>
              <a:ext cx="19375" cy="20225"/>
            </a:xfrm>
            <a:custGeom>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5" name="Shape 435"/>
            <p:cNvSpPr/>
            <p:nvPr/>
          </p:nvSpPr>
          <p:spPr>
            <a:xfrm>
              <a:off x="5729900" y="2607500"/>
              <a:ext cx="57275" cy="62325"/>
            </a:xfrm>
            <a:custGeom>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6" name="Shape 436"/>
            <p:cNvSpPr/>
            <p:nvPr/>
          </p:nvSpPr>
          <p:spPr>
            <a:xfrm>
              <a:off x="5784625" y="2559525"/>
              <a:ext cx="18525" cy="21900"/>
            </a:xfrm>
            <a:custGeom>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7" name="Shape 437"/>
            <p:cNvSpPr/>
            <p:nvPr/>
          </p:nvSpPr>
          <p:spPr>
            <a:xfrm>
              <a:off x="5745050" y="24677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8" name="Shape 438"/>
            <p:cNvSpPr/>
            <p:nvPr/>
          </p:nvSpPr>
          <p:spPr>
            <a:xfrm>
              <a:off x="5757675" y="2535950"/>
              <a:ext cx="64850" cy="62325"/>
            </a:xfrm>
            <a:custGeom>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39" name="Shape 439"/>
            <p:cNvSpPr/>
            <p:nvPr/>
          </p:nvSpPr>
          <p:spPr>
            <a:xfrm>
              <a:off x="5889000" y="2464425"/>
              <a:ext cx="63150" cy="68200"/>
            </a:xfrm>
            <a:custGeom>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0" name="Shape 440"/>
            <p:cNvSpPr/>
            <p:nvPr/>
          </p:nvSpPr>
          <p:spPr>
            <a:xfrm>
              <a:off x="5830900" y="2536800"/>
              <a:ext cx="58125" cy="62300"/>
            </a:xfrm>
            <a:custGeom>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1" name="Shape 441"/>
            <p:cNvSpPr/>
            <p:nvPr/>
          </p:nvSpPr>
          <p:spPr>
            <a:xfrm>
              <a:off x="5835950" y="2487975"/>
              <a:ext cx="22750" cy="18550"/>
            </a:xfrm>
            <a:custGeom>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2" name="Shape 442"/>
            <p:cNvSpPr/>
            <p:nvPr/>
          </p:nvSpPr>
          <p:spPr>
            <a:xfrm>
              <a:off x="5816600" y="2465250"/>
              <a:ext cx="64850" cy="62325"/>
            </a:xfrm>
            <a:custGeom>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3" name="Shape 443"/>
            <p:cNvSpPr/>
            <p:nvPr/>
          </p:nvSpPr>
          <p:spPr>
            <a:xfrm>
              <a:off x="5979900" y="2689150"/>
              <a:ext cx="22750" cy="15175"/>
            </a:xfrm>
            <a:custGeom>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4" name="Shape 444"/>
            <p:cNvSpPr/>
            <p:nvPr/>
          </p:nvSpPr>
          <p:spPr>
            <a:xfrm>
              <a:off x="6049750" y="2427375"/>
              <a:ext cx="28650" cy="20225"/>
            </a:xfrm>
            <a:custGeom>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5" name="Shape 445"/>
            <p:cNvSpPr/>
            <p:nvPr/>
          </p:nvSpPr>
          <p:spPr>
            <a:xfrm>
              <a:off x="5938650" y="2604125"/>
              <a:ext cx="155750" cy="69900"/>
            </a:xfrm>
            <a:custGeom>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6" name="Shape 446"/>
            <p:cNvSpPr/>
            <p:nvPr/>
          </p:nvSpPr>
          <p:spPr>
            <a:xfrm>
              <a:off x="5744225" y="2620125"/>
              <a:ext cx="22750" cy="13500"/>
            </a:xfrm>
            <a:custGeom>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7" name="Shape 447"/>
            <p:cNvSpPr/>
            <p:nvPr/>
          </p:nvSpPr>
          <p:spPr>
            <a:xfrm>
              <a:off x="6030400" y="2712725"/>
              <a:ext cx="64000" cy="41250"/>
            </a:xfrm>
            <a:custGeom>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8" name="Shape 448"/>
            <p:cNvSpPr/>
            <p:nvPr/>
          </p:nvSpPr>
          <p:spPr>
            <a:xfrm>
              <a:off x="5958000" y="2678200"/>
              <a:ext cx="62325" cy="74950"/>
            </a:xfrm>
            <a:custGeom>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49" name="Shape 449"/>
            <p:cNvSpPr/>
            <p:nvPr/>
          </p:nvSpPr>
          <p:spPr>
            <a:xfrm>
              <a:off x="6028700" y="2718600"/>
              <a:ext cx="4250" cy="35375"/>
            </a:xfrm>
            <a:custGeom>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0" name="Shape 450"/>
            <p:cNvSpPr/>
            <p:nvPr/>
          </p:nvSpPr>
          <p:spPr>
            <a:xfrm>
              <a:off x="6053950" y="2723650"/>
              <a:ext cx="14350" cy="19400"/>
            </a:xfrm>
            <a:custGeom>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1" name="Shape 451"/>
            <p:cNvSpPr/>
            <p:nvPr/>
          </p:nvSpPr>
          <p:spPr>
            <a:xfrm>
              <a:off x="6056475" y="2501450"/>
              <a:ext cx="27825" cy="22750"/>
            </a:xfrm>
            <a:custGeom>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2" name="Shape 452"/>
            <p:cNvSpPr/>
            <p:nvPr/>
          </p:nvSpPr>
          <p:spPr>
            <a:xfrm>
              <a:off x="5990825" y="2395400"/>
              <a:ext cx="101875" cy="63150"/>
            </a:xfrm>
            <a:custGeom>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3" name="Shape 453"/>
            <p:cNvSpPr/>
            <p:nvPr/>
          </p:nvSpPr>
          <p:spPr>
            <a:xfrm>
              <a:off x="6030400" y="2466100"/>
              <a:ext cx="66525" cy="132175"/>
            </a:xfrm>
            <a:custGeom>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4" name="Shape 454"/>
            <p:cNvSpPr/>
            <p:nvPr/>
          </p:nvSpPr>
          <p:spPr>
            <a:xfrm>
              <a:off x="5982425" y="2726175"/>
              <a:ext cx="21050" cy="12650"/>
            </a:xfrm>
            <a:custGeom>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5" name="Shape 455"/>
            <p:cNvSpPr/>
            <p:nvPr/>
          </p:nvSpPr>
          <p:spPr>
            <a:xfrm>
              <a:off x="5072550" y="2497250"/>
              <a:ext cx="28625" cy="23575"/>
            </a:xfrm>
            <a:custGeom>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6" name="Shape 456"/>
            <p:cNvSpPr/>
            <p:nvPr/>
          </p:nvSpPr>
          <p:spPr>
            <a:xfrm>
              <a:off x="5868800" y="2605825"/>
              <a:ext cx="63150" cy="68200"/>
            </a:xfrm>
            <a:custGeom>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7" name="Shape 457"/>
            <p:cNvSpPr/>
            <p:nvPr/>
          </p:nvSpPr>
          <p:spPr>
            <a:xfrm>
              <a:off x="5128100" y="2676525"/>
              <a:ext cx="63150" cy="78300"/>
            </a:xfrm>
            <a:custGeom>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8" name="Shape 458"/>
            <p:cNvSpPr/>
            <p:nvPr/>
          </p:nvSpPr>
          <p:spPr>
            <a:xfrm>
              <a:off x="5055700" y="2464425"/>
              <a:ext cx="103550" cy="65675"/>
            </a:xfrm>
            <a:custGeom>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59" name="Shape 459"/>
            <p:cNvSpPr/>
            <p:nvPr/>
          </p:nvSpPr>
          <p:spPr>
            <a:xfrm>
              <a:off x="5059075" y="2348250"/>
              <a:ext cx="66525" cy="40425"/>
            </a:xfrm>
            <a:custGeom>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60" name="Shape 460"/>
            <p:cNvSpPr/>
            <p:nvPr/>
          </p:nvSpPr>
          <p:spPr>
            <a:xfrm>
              <a:off x="5055700" y="2677375"/>
              <a:ext cx="64850" cy="72400"/>
            </a:xfrm>
            <a:custGeom>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61" name="Shape 461"/>
            <p:cNvSpPr/>
            <p:nvPr/>
          </p:nvSpPr>
          <p:spPr>
            <a:xfrm>
              <a:off x="5722325" y="2677375"/>
              <a:ext cx="80825" cy="72400"/>
            </a:xfrm>
            <a:custGeom>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62" name="Shape 462"/>
            <p:cNvSpPr/>
            <p:nvPr/>
          </p:nvSpPr>
          <p:spPr>
            <a:xfrm>
              <a:off x="5811550" y="2677375"/>
              <a:ext cx="65675" cy="75775"/>
            </a:xfrm>
            <a:custGeom>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63" name="Shape 463"/>
            <p:cNvSpPr/>
            <p:nvPr/>
          </p:nvSpPr>
          <p:spPr>
            <a:xfrm>
              <a:off x="5363775" y="2677375"/>
              <a:ext cx="351000" cy="78300"/>
            </a:xfrm>
            <a:custGeom>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64" name="Shape 464"/>
            <p:cNvSpPr/>
            <p:nvPr/>
          </p:nvSpPr>
          <p:spPr>
            <a:xfrm>
              <a:off x="5273700" y="2674850"/>
              <a:ext cx="85050" cy="79125"/>
            </a:xfrm>
            <a:custGeom>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
        <p:nvSpPr>
          <p:cNvPr id="465" name="Shape 465"/>
          <p:cNvSpPr txBox="1"/>
          <p:nvPr>
            <p:ph type="ctrTitle"/>
          </p:nvPr>
        </p:nvSpPr>
        <p:spPr>
          <a:xfrm>
            <a:off x="1557875" y="1411894"/>
            <a:ext cx="6028200" cy="11598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5400"/>
              <a:buNone/>
              <a:defRPr b="0" sz="5400">
                <a:solidFill>
                  <a:srgbClr val="FFFFFF"/>
                </a:solidFill>
              </a:defRPr>
            </a:lvl1pPr>
            <a:lvl2pPr lvl="1" rtl="0" algn="ctr">
              <a:spcBef>
                <a:spcPts val="0"/>
              </a:spcBef>
              <a:spcAft>
                <a:spcPts val="0"/>
              </a:spcAft>
              <a:buClr>
                <a:srgbClr val="FFFFFF"/>
              </a:buClr>
              <a:buSzPts val="5400"/>
              <a:buNone/>
              <a:defRPr b="0" sz="5400">
                <a:solidFill>
                  <a:srgbClr val="FFFFFF"/>
                </a:solidFill>
              </a:defRPr>
            </a:lvl2pPr>
            <a:lvl3pPr lvl="2" rtl="0" algn="ctr">
              <a:spcBef>
                <a:spcPts val="0"/>
              </a:spcBef>
              <a:spcAft>
                <a:spcPts val="0"/>
              </a:spcAft>
              <a:buClr>
                <a:srgbClr val="FFFFFF"/>
              </a:buClr>
              <a:buSzPts val="5400"/>
              <a:buNone/>
              <a:defRPr b="0" sz="5400">
                <a:solidFill>
                  <a:srgbClr val="FFFFFF"/>
                </a:solidFill>
              </a:defRPr>
            </a:lvl3pPr>
            <a:lvl4pPr lvl="3" rtl="0" algn="ctr">
              <a:spcBef>
                <a:spcPts val="0"/>
              </a:spcBef>
              <a:spcAft>
                <a:spcPts val="0"/>
              </a:spcAft>
              <a:buClr>
                <a:srgbClr val="FFFFFF"/>
              </a:buClr>
              <a:buSzPts val="5400"/>
              <a:buNone/>
              <a:defRPr b="0" sz="5400">
                <a:solidFill>
                  <a:srgbClr val="FFFFFF"/>
                </a:solidFill>
              </a:defRPr>
            </a:lvl4pPr>
            <a:lvl5pPr lvl="4" rtl="0" algn="ctr">
              <a:spcBef>
                <a:spcPts val="0"/>
              </a:spcBef>
              <a:spcAft>
                <a:spcPts val="0"/>
              </a:spcAft>
              <a:buClr>
                <a:srgbClr val="FFFFFF"/>
              </a:buClr>
              <a:buSzPts val="5400"/>
              <a:buNone/>
              <a:defRPr b="0" sz="5400">
                <a:solidFill>
                  <a:srgbClr val="FFFFFF"/>
                </a:solidFill>
              </a:defRPr>
            </a:lvl5pPr>
            <a:lvl6pPr lvl="5" rtl="0" algn="ctr">
              <a:spcBef>
                <a:spcPts val="0"/>
              </a:spcBef>
              <a:spcAft>
                <a:spcPts val="0"/>
              </a:spcAft>
              <a:buClr>
                <a:srgbClr val="FFFFFF"/>
              </a:buClr>
              <a:buSzPts val="5400"/>
              <a:buNone/>
              <a:defRPr b="0" sz="5400">
                <a:solidFill>
                  <a:srgbClr val="FFFFFF"/>
                </a:solidFill>
              </a:defRPr>
            </a:lvl6pPr>
            <a:lvl7pPr lvl="6" rtl="0" algn="ctr">
              <a:spcBef>
                <a:spcPts val="0"/>
              </a:spcBef>
              <a:spcAft>
                <a:spcPts val="0"/>
              </a:spcAft>
              <a:buClr>
                <a:srgbClr val="FFFFFF"/>
              </a:buClr>
              <a:buSzPts val="5400"/>
              <a:buNone/>
              <a:defRPr b="0" sz="5400">
                <a:solidFill>
                  <a:srgbClr val="FFFFFF"/>
                </a:solidFill>
              </a:defRPr>
            </a:lvl7pPr>
            <a:lvl8pPr lvl="7" rtl="0" algn="ctr">
              <a:spcBef>
                <a:spcPts val="0"/>
              </a:spcBef>
              <a:spcAft>
                <a:spcPts val="0"/>
              </a:spcAft>
              <a:buClr>
                <a:srgbClr val="FFFFFF"/>
              </a:buClr>
              <a:buSzPts val="5400"/>
              <a:buNone/>
              <a:defRPr b="0" sz="5400">
                <a:solidFill>
                  <a:srgbClr val="FFFFFF"/>
                </a:solidFill>
              </a:defRPr>
            </a:lvl8pPr>
            <a:lvl9pPr lvl="8" rtl="0" algn="ctr">
              <a:spcBef>
                <a:spcPts val="0"/>
              </a:spcBef>
              <a:spcAft>
                <a:spcPts val="0"/>
              </a:spcAft>
              <a:buClr>
                <a:srgbClr val="FFFFFF"/>
              </a:buClr>
              <a:buSzPts val="5400"/>
              <a:buNone/>
              <a:defRPr b="0" sz="5400">
                <a:solidFill>
                  <a:srgbClr val="FFFFFF"/>
                </a:solidFill>
              </a:defRPr>
            </a:lvl9pPr>
          </a:lstStyle>
          <a:p/>
        </p:txBody>
      </p:sp>
      <p:sp>
        <p:nvSpPr>
          <p:cNvPr id="466" name="Shape 466"/>
          <p:cNvSpPr txBox="1"/>
          <p:nvPr>
            <p:ph idx="1" type="subTitle"/>
          </p:nvPr>
        </p:nvSpPr>
        <p:spPr>
          <a:xfrm>
            <a:off x="1557875" y="2497163"/>
            <a:ext cx="6028200" cy="795900"/>
          </a:xfrm>
          <a:prstGeom prst="rect">
            <a:avLst/>
          </a:prstGeom>
        </p:spPr>
        <p:txBody>
          <a:bodyPr anchorCtr="0" anchor="t" bIns="91425" lIns="91425" spcFirstLastPara="1" rIns="91425" wrap="square" tIns="91425"/>
          <a:lstStyle>
            <a:lvl1pPr lvl="0" rtl="0" algn="ctr">
              <a:spcBef>
                <a:spcPts val="0"/>
              </a:spcBef>
              <a:spcAft>
                <a:spcPts val="0"/>
              </a:spcAft>
              <a:buClr>
                <a:srgbClr val="434343"/>
              </a:buClr>
              <a:buSzPts val="1800"/>
              <a:buNone/>
              <a:defRPr sz="1800">
                <a:solidFill>
                  <a:srgbClr val="434343"/>
                </a:solidFill>
              </a:defRPr>
            </a:lvl1pPr>
            <a:lvl2pPr lvl="1" rtl="0" algn="ctr">
              <a:spcBef>
                <a:spcPts val="0"/>
              </a:spcBef>
              <a:spcAft>
                <a:spcPts val="0"/>
              </a:spcAft>
              <a:buClr>
                <a:srgbClr val="434343"/>
              </a:buClr>
              <a:buSzPts val="3000"/>
              <a:buNone/>
              <a:defRPr sz="3000">
                <a:solidFill>
                  <a:srgbClr val="434343"/>
                </a:solidFill>
              </a:defRPr>
            </a:lvl2pPr>
            <a:lvl3pPr lvl="2" rtl="0" algn="ctr">
              <a:spcBef>
                <a:spcPts val="0"/>
              </a:spcBef>
              <a:spcAft>
                <a:spcPts val="0"/>
              </a:spcAft>
              <a:buClr>
                <a:srgbClr val="434343"/>
              </a:buClr>
              <a:buSzPts val="3000"/>
              <a:buNone/>
              <a:defRPr sz="3000">
                <a:solidFill>
                  <a:srgbClr val="434343"/>
                </a:solidFill>
              </a:defRPr>
            </a:lvl3pPr>
            <a:lvl4pPr lvl="3" rtl="0" algn="ctr">
              <a:spcBef>
                <a:spcPts val="0"/>
              </a:spcBef>
              <a:spcAft>
                <a:spcPts val="0"/>
              </a:spcAft>
              <a:buClr>
                <a:srgbClr val="434343"/>
              </a:buClr>
              <a:buSzPts val="3000"/>
              <a:buNone/>
              <a:defRPr sz="3000">
                <a:solidFill>
                  <a:srgbClr val="434343"/>
                </a:solidFill>
              </a:defRPr>
            </a:lvl4pPr>
            <a:lvl5pPr lvl="4" rtl="0" algn="ctr">
              <a:spcBef>
                <a:spcPts val="0"/>
              </a:spcBef>
              <a:spcAft>
                <a:spcPts val="0"/>
              </a:spcAft>
              <a:buClr>
                <a:srgbClr val="434343"/>
              </a:buClr>
              <a:buSzPts val="3000"/>
              <a:buNone/>
              <a:defRPr sz="3000">
                <a:solidFill>
                  <a:srgbClr val="434343"/>
                </a:solidFill>
              </a:defRPr>
            </a:lvl5pPr>
            <a:lvl6pPr lvl="5" rtl="0" algn="ctr">
              <a:spcBef>
                <a:spcPts val="0"/>
              </a:spcBef>
              <a:spcAft>
                <a:spcPts val="0"/>
              </a:spcAft>
              <a:buClr>
                <a:srgbClr val="434343"/>
              </a:buClr>
              <a:buSzPts val="3000"/>
              <a:buNone/>
              <a:defRPr sz="3000">
                <a:solidFill>
                  <a:srgbClr val="434343"/>
                </a:solidFill>
              </a:defRPr>
            </a:lvl6pPr>
            <a:lvl7pPr lvl="6" rtl="0" algn="ctr">
              <a:spcBef>
                <a:spcPts val="0"/>
              </a:spcBef>
              <a:spcAft>
                <a:spcPts val="0"/>
              </a:spcAft>
              <a:buClr>
                <a:srgbClr val="434343"/>
              </a:buClr>
              <a:buSzPts val="3000"/>
              <a:buNone/>
              <a:defRPr sz="3000">
                <a:solidFill>
                  <a:srgbClr val="434343"/>
                </a:solidFill>
              </a:defRPr>
            </a:lvl7pPr>
            <a:lvl8pPr lvl="7" rtl="0" algn="ctr">
              <a:spcBef>
                <a:spcPts val="0"/>
              </a:spcBef>
              <a:spcAft>
                <a:spcPts val="0"/>
              </a:spcAft>
              <a:buClr>
                <a:srgbClr val="434343"/>
              </a:buClr>
              <a:buSzPts val="3000"/>
              <a:buNone/>
              <a:defRPr sz="3000">
                <a:solidFill>
                  <a:srgbClr val="434343"/>
                </a:solidFill>
              </a:defRPr>
            </a:lvl8pPr>
            <a:lvl9pPr lvl="8" rtl="0" algn="ctr">
              <a:spcBef>
                <a:spcPts val="0"/>
              </a:spcBef>
              <a:spcAft>
                <a:spcPts val="0"/>
              </a:spcAft>
              <a:buClr>
                <a:srgbClr val="434343"/>
              </a:buClr>
              <a:buSzPts val="3000"/>
              <a:buNone/>
              <a:defRPr sz="3000">
                <a:solidFill>
                  <a:srgbClr val="434343"/>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838" name="Shape 1838"/>
        <p:cNvGrpSpPr/>
        <p:nvPr/>
      </p:nvGrpSpPr>
      <p:grpSpPr>
        <a:xfrm>
          <a:off x="0" y="0"/>
          <a:ext cx="0" cy="0"/>
          <a:chOff x="0" y="0"/>
          <a:chExt cx="0" cy="0"/>
        </a:xfrm>
      </p:grpSpPr>
      <p:sp>
        <p:nvSpPr>
          <p:cNvPr id="1839" name="Shape 18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0" name="Shape 1840"/>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41" name="Shape 1841"/>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42" name="Shape 1842"/>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43" name="Shape 18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844" name="Shape 1844"/>
        <p:cNvGrpSpPr/>
        <p:nvPr/>
      </p:nvGrpSpPr>
      <p:grpSpPr>
        <a:xfrm>
          <a:off x="0" y="0"/>
          <a:ext cx="0" cy="0"/>
          <a:chOff x="0" y="0"/>
          <a:chExt cx="0" cy="0"/>
        </a:xfrm>
      </p:grpSpPr>
      <p:sp>
        <p:nvSpPr>
          <p:cNvPr id="1845" name="Shape 1845"/>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846" name="Shape 18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847" name="Shape 1847"/>
        <p:cNvGrpSpPr/>
        <p:nvPr/>
      </p:nvGrpSpPr>
      <p:grpSpPr>
        <a:xfrm>
          <a:off x="0" y="0"/>
          <a:ext cx="0" cy="0"/>
          <a:chOff x="0" y="0"/>
          <a:chExt cx="0" cy="0"/>
        </a:xfrm>
      </p:grpSpPr>
      <p:sp>
        <p:nvSpPr>
          <p:cNvPr id="1848" name="Shape 184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49" name="Shape 1849"/>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850" name="Shape 18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51" name="Shape 1851"/>
        <p:cNvGrpSpPr/>
        <p:nvPr/>
      </p:nvGrpSpPr>
      <p:grpSpPr>
        <a:xfrm>
          <a:off x="0" y="0"/>
          <a:ext cx="0" cy="0"/>
          <a:chOff x="0" y="0"/>
          <a:chExt cx="0" cy="0"/>
        </a:xfrm>
      </p:grpSpPr>
      <p:sp>
        <p:nvSpPr>
          <p:cNvPr id="1852" name="Shape 18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467" name="Shape 467"/>
        <p:cNvGrpSpPr/>
        <p:nvPr/>
      </p:nvGrpSpPr>
      <p:grpSpPr>
        <a:xfrm>
          <a:off x="0" y="0"/>
          <a:ext cx="0" cy="0"/>
          <a:chOff x="0" y="0"/>
          <a:chExt cx="0" cy="0"/>
        </a:xfrm>
      </p:grpSpPr>
      <p:grpSp>
        <p:nvGrpSpPr>
          <p:cNvPr id="468" name="Shape 468"/>
          <p:cNvGrpSpPr/>
          <p:nvPr/>
        </p:nvGrpSpPr>
        <p:grpSpPr>
          <a:xfrm>
            <a:off x="-7997" y="-4433"/>
            <a:ext cx="9159995" cy="5152574"/>
            <a:chOff x="328725" y="2891150"/>
            <a:chExt cx="3447625" cy="2585725"/>
          </a:xfrm>
        </p:grpSpPr>
        <p:sp>
          <p:nvSpPr>
            <p:cNvPr id="469" name="Shape 469"/>
            <p:cNvSpPr/>
            <p:nvPr/>
          </p:nvSpPr>
          <p:spPr>
            <a:xfrm>
              <a:off x="1720050" y="5007200"/>
              <a:ext cx="58100" cy="55575"/>
            </a:xfrm>
            <a:custGeom>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0" name="Shape 470"/>
            <p:cNvSpPr/>
            <p:nvPr/>
          </p:nvSpPr>
          <p:spPr>
            <a:xfrm>
              <a:off x="328725" y="4577925"/>
              <a:ext cx="118700" cy="33700"/>
            </a:xfrm>
            <a:custGeom>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1" name="Shape 471"/>
            <p:cNvSpPr/>
            <p:nvPr/>
          </p:nvSpPr>
          <p:spPr>
            <a:xfrm>
              <a:off x="1679650" y="4953325"/>
              <a:ext cx="58100" cy="57250"/>
            </a:xfrm>
            <a:custGeom>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2" name="Shape 472"/>
            <p:cNvSpPr/>
            <p:nvPr/>
          </p:nvSpPr>
          <p:spPr>
            <a:xfrm>
              <a:off x="328725" y="4540050"/>
              <a:ext cx="117000" cy="36225"/>
            </a:xfrm>
            <a:custGeom>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3" name="Shape 473"/>
            <p:cNvSpPr/>
            <p:nvPr/>
          </p:nvSpPr>
          <p:spPr>
            <a:xfrm>
              <a:off x="328725" y="4469350"/>
              <a:ext cx="96800" cy="23600"/>
            </a:xfrm>
            <a:custGeom>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4" name="Shape 474"/>
            <p:cNvSpPr/>
            <p:nvPr/>
          </p:nvSpPr>
          <p:spPr>
            <a:xfrm>
              <a:off x="328725" y="4488700"/>
              <a:ext cx="98500" cy="32025"/>
            </a:xfrm>
            <a:custGeom>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5" name="Shape 475"/>
            <p:cNvSpPr/>
            <p:nvPr/>
          </p:nvSpPr>
          <p:spPr>
            <a:xfrm>
              <a:off x="1618200" y="5157850"/>
              <a:ext cx="15175" cy="14350"/>
            </a:xfrm>
            <a:custGeom>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6" name="Shape 476"/>
            <p:cNvSpPr/>
            <p:nvPr/>
          </p:nvSpPr>
          <p:spPr>
            <a:xfrm>
              <a:off x="1741075" y="5063575"/>
              <a:ext cx="55600" cy="57275"/>
            </a:xfrm>
            <a:custGeom>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7" name="Shape 477"/>
            <p:cNvSpPr/>
            <p:nvPr/>
          </p:nvSpPr>
          <p:spPr>
            <a:xfrm>
              <a:off x="1678800" y="5072850"/>
              <a:ext cx="59775" cy="56425"/>
            </a:xfrm>
            <a:custGeom>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8" name="Shape 478"/>
            <p:cNvSpPr/>
            <p:nvPr/>
          </p:nvSpPr>
          <p:spPr>
            <a:xfrm>
              <a:off x="1659450" y="5014775"/>
              <a:ext cx="58100" cy="63150"/>
            </a:xfrm>
            <a:custGeom>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79" name="Shape 479"/>
            <p:cNvSpPr/>
            <p:nvPr/>
          </p:nvSpPr>
          <p:spPr>
            <a:xfrm>
              <a:off x="328725" y="4637675"/>
              <a:ext cx="140575" cy="37075"/>
            </a:xfrm>
            <a:custGeom>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0" name="Shape 480"/>
            <p:cNvSpPr/>
            <p:nvPr/>
          </p:nvSpPr>
          <p:spPr>
            <a:xfrm>
              <a:off x="1583700" y="5002975"/>
              <a:ext cx="12650" cy="16875"/>
            </a:xfrm>
            <a:custGeom>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1" name="Shape 481"/>
            <p:cNvSpPr/>
            <p:nvPr/>
          </p:nvSpPr>
          <p:spPr>
            <a:xfrm>
              <a:off x="1558450" y="4970150"/>
              <a:ext cx="57250" cy="63150"/>
            </a:xfrm>
            <a:custGeom>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2" name="Shape 482"/>
            <p:cNvSpPr/>
            <p:nvPr/>
          </p:nvSpPr>
          <p:spPr>
            <a:xfrm>
              <a:off x="1318550" y="5127550"/>
              <a:ext cx="52225" cy="57275"/>
            </a:xfrm>
            <a:custGeom>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3" name="Shape 483"/>
            <p:cNvSpPr/>
            <p:nvPr/>
          </p:nvSpPr>
          <p:spPr>
            <a:xfrm>
              <a:off x="328725" y="4609075"/>
              <a:ext cx="85025" cy="26100"/>
            </a:xfrm>
            <a:custGeom>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4" name="Shape 484"/>
            <p:cNvSpPr/>
            <p:nvPr/>
          </p:nvSpPr>
          <p:spPr>
            <a:xfrm>
              <a:off x="328725" y="4657050"/>
              <a:ext cx="143950" cy="35375"/>
            </a:xfrm>
            <a:custGeom>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5" name="Shape 485"/>
            <p:cNvSpPr/>
            <p:nvPr/>
          </p:nvSpPr>
          <p:spPr>
            <a:xfrm>
              <a:off x="955775" y="4552675"/>
              <a:ext cx="143950" cy="126275"/>
            </a:xfrm>
            <a:custGeom>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6" name="Shape 486"/>
            <p:cNvSpPr/>
            <p:nvPr/>
          </p:nvSpPr>
          <p:spPr>
            <a:xfrm>
              <a:off x="328725" y="4675575"/>
              <a:ext cx="141425" cy="38725"/>
            </a:xfrm>
            <a:custGeom>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7" name="Shape 487"/>
            <p:cNvSpPr/>
            <p:nvPr/>
          </p:nvSpPr>
          <p:spPr>
            <a:xfrm>
              <a:off x="1320225" y="5209200"/>
              <a:ext cx="16875" cy="13500"/>
            </a:xfrm>
            <a:custGeom>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8" name="Shape 488"/>
            <p:cNvSpPr/>
            <p:nvPr/>
          </p:nvSpPr>
          <p:spPr>
            <a:xfrm>
              <a:off x="328725" y="4393600"/>
              <a:ext cx="81650" cy="27800"/>
            </a:xfrm>
            <a:custGeom>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89" name="Shape 489"/>
            <p:cNvSpPr/>
            <p:nvPr/>
          </p:nvSpPr>
          <p:spPr>
            <a:xfrm>
              <a:off x="1261325" y="5218450"/>
              <a:ext cx="13475" cy="13500"/>
            </a:xfrm>
            <a:custGeom>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0" name="Shape 490"/>
            <p:cNvSpPr/>
            <p:nvPr/>
          </p:nvSpPr>
          <p:spPr>
            <a:xfrm>
              <a:off x="328725" y="4558575"/>
              <a:ext cx="122050" cy="35375"/>
            </a:xfrm>
            <a:custGeom>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1" name="Shape 491"/>
            <p:cNvSpPr/>
            <p:nvPr/>
          </p:nvSpPr>
          <p:spPr>
            <a:xfrm>
              <a:off x="1298350" y="5189850"/>
              <a:ext cx="59800" cy="55575"/>
            </a:xfrm>
            <a:custGeom>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2" name="Shape 492"/>
            <p:cNvSpPr/>
            <p:nvPr/>
          </p:nvSpPr>
          <p:spPr>
            <a:xfrm>
              <a:off x="1241950" y="5199100"/>
              <a:ext cx="54750" cy="55575"/>
            </a:xfrm>
            <a:custGeom>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3" name="Shape 493"/>
            <p:cNvSpPr/>
            <p:nvPr/>
          </p:nvSpPr>
          <p:spPr>
            <a:xfrm>
              <a:off x="1238600" y="5205825"/>
              <a:ext cx="11800" cy="50525"/>
            </a:xfrm>
            <a:custGeom>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4" name="Shape 494"/>
            <p:cNvSpPr/>
            <p:nvPr/>
          </p:nvSpPr>
          <p:spPr>
            <a:xfrm>
              <a:off x="1279825" y="5156175"/>
              <a:ext cx="16025" cy="23600"/>
            </a:xfrm>
            <a:custGeom>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5" name="Shape 495"/>
            <p:cNvSpPr/>
            <p:nvPr/>
          </p:nvSpPr>
          <p:spPr>
            <a:xfrm>
              <a:off x="1257100" y="5134300"/>
              <a:ext cx="58950" cy="58925"/>
            </a:xfrm>
            <a:custGeom>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6" name="Shape 496"/>
            <p:cNvSpPr/>
            <p:nvPr/>
          </p:nvSpPr>
          <p:spPr>
            <a:xfrm>
              <a:off x="1010500" y="2891150"/>
              <a:ext cx="2237250" cy="272750"/>
            </a:xfrm>
            <a:custGeom>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7" name="Shape 497"/>
            <p:cNvSpPr/>
            <p:nvPr/>
          </p:nvSpPr>
          <p:spPr>
            <a:xfrm>
              <a:off x="328725" y="4410425"/>
              <a:ext cx="81650" cy="25275"/>
            </a:xfrm>
            <a:custGeom>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8" name="Shape 498"/>
            <p:cNvSpPr/>
            <p:nvPr/>
          </p:nvSpPr>
          <p:spPr>
            <a:xfrm>
              <a:off x="328725" y="4446625"/>
              <a:ext cx="90075" cy="27800"/>
            </a:xfrm>
            <a:custGeom>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499" name="Shape 499"/>
            <p:cNvSpPr/>
            <p:nvPr/>
          </p:nvSpPr>
          <p:spPr>
            <a:xfrm>
              <a:off x="328725" y="4515650"/>
              <a:ext cx="53875" cy="20225"/>
            </a:xfrm>
            <a:custGeom>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0" name="Shape 500"/>
            <p:cNvSpPr/>
            <p:nvPr/>
          </p:nvSpPr>
          <p:spPr>
            <a:xfrm>
              <a:off x="1480150" y="5161225"/>
              <a:ext cx="58950" cy="58100"/>
            </a:xfrm>
            <a:custGeom>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1" name="Shape 501"/>
            <p:cNvSpPr/>
            <p:nvPr/>
          </p:nvSpPr>
          <p:spPr>
            <a:xfrm>
              <a:off x="1599675" y="5145225"/>
              <a:ext cx="59800" cy="54750"/>
            </a:xfrm>
            <a:custGeom>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2" name="Shape 502"/>
            <p:cNvSpPr/>
            <p:nvPr/>
          </p:nvSpPr>
          <p:spPr>
            <a:xfrm>
              <a:off x="1358950" y="5178900"/>
              <a:ext cx="57275" cy="63150"/>
            </a:xfrm>
            <a:custGeom>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3" name="Shape 503"/>
            <p:cNvSpPr/>
            <p:nvPr/>
          </p:nvSpPr>
          <p:spPr>
            <a:xfrm>
              <a:off x="328725" y="4427250"/>
              <a:ext cx="93450" cy="34550"/>
            </a:xfrm>
            <a:custGeom>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4" name="Shape 504"/>
            <p:cNvSpPr/>
            <p:nvPr/>
          </p:nvSpPr>
          <p:spPr>
            <a:xfrm>
              <a:off x="1379150" y="5199100"/>
              <a:ext cx="16025" cy="19375"/>
            </a:xfrm>
            <a:custGeom>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5" name="Shape 505"/>
            <p:cNvSpPr/>
            <p:nvPr/>
          </p:nvSpPr>
          <p:spPr>
            <a:xfrm>
              <a:off x="1618200" y="4963425"/>
              <a:ext cx="58100" cy="54725"/>
            </a:xfrm>
            <a:custGeom>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6" name="Shape 506"/>
            <p:cNvSpPr/>
            <p:nvPr/>
          </p:nvSpPr>
          <p:spPr>
            <a:xfrm>
              <a:off x="1077825" y="5125025"/>
              <a:ext cx="18550" cy="21075"/>
            </a:xfrm>
            <a:custGeom>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7" name="Shape 507"/>
            <p:cNvSpPr/>
            <p:nvPr/>
          </p:nvSpPr>
          <p:spPr>
            <a:xfrm>
              <a:off x="2853825" y="4795925"/>
              <a:ext cx="42100" cy="569025"/>
            </a:xfrm>
            <a:custGeom>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8" name="Shape 508"/>
            <p:cNvSpPr/>
            <p:nvPr/>
          </p:nvSpPr>
          <p:spPr>
            <a:xfrm>
              <a:off x="3628175" y="4015675"/>
              <a:ext cx="10125" cy="12650"/>
            </a:xfrm>
            <a:custGeom>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09" name="Shape 509"/>
            <p:cNvSpPr/>
            <p:nvPr/>
          </p:nvSpPr>
          <p:spPr>
            <a:xfrm>
              <a:off x="1049200" y="5284950"/>
              <a:ext cx="58950" cy="70725"/>
            </a:xfrm>
            <a:custGeom>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0" name="Shape 510"/>
            <p:cNvSpPr/>
            <p:nvPr/>
          </p:nvSpPr>
          <p:spPr>
            <a:xfrm>
              <a:off x="3599550" y="4372550"/>
              <a:ext cx="38750" cy="44625"/>
            </a:xfrm>
            <a:custGeom>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1" name="Shape 511"/>
            <p:cNvSpPr/>
            <p:nvPr/>
          </p:nvSpPr>
          <p:spPr>
            <a:xfrm>
              <a:off x="1076150" y="5162900"/>
              <a:ext cx="59775" cy="56425"/>
            </a:xfrm>
            <a:custGeom>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2" name="Shape 512"/>
            <p:cNvSpPr/>
            <p:nvPr/>
          </p:nvSpPr>
          <p:spPr>
            <a:xfrm>
              <a:off x="2762075" y="4700825"/>
              <a:ext cx="125425" cy="712925"/>
            </a:xfrm>
            <a:custGeom>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3" name="Shape 513"/>
            <p:cNvSpPr/>
            <p:nvPr/>
          </p:nvSpPr>
          <p:spPr>
            <a:xfrm>
              <a:off x="1056775" y="5104825"/>
              <a:ext cx="57275" cy="63150"/>
            </a:xfrm>
            <a:custGeom>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4" name="Shape 514"/>
            <p:cNvSpPr/>
            <p:nvPr/>
          </p:nvSpPr>
          <p:spPr>
            <a:xfrm>
              <a:off x="3645850" y="4022400"/>
              <a:ext cx="40425" cy="10125"/>
            </a:xfrm>
            <a:custGeom>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5" name="Shape 515"/>
            <p:cNvSpPr/>
            <p:nvPr/>
          </p:nvSpPr>
          <p:spPr>
            <a:xfrm>
              <a:off x="3509500" y="3976950"/>
              <a:ext cx="259275" cy="457900"/>
            </a:xfrm>
            <a:custGeom>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6" name="Shape 516"/>
            <p:cNvSpPr/>
            <p:nvPr/>
          </p:nvSpPr>
          <p:spPr>
            <a:xfrm>
              <a:off x="725150" y="2891150"/>
              <a:ext cx="2679175" cy="790400"/>
            </a:xfrm>
            <a:custGeom>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7" name="Shape 517"/>
            <p:cNvSpPr/>
            <p:nvPr/>
          </p:nvSpPr>
          <p:spPr>
            <a:xfrm>
              <a:off x="475175" y="4197475"/>
              <a:ext cx="269375" cy="75775"/>
            </a:xfrm>
            <a:custGeom>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8" name="Shape 518"/>
            <p:cNvSpPr/>
            <p:nvPr/>
          </p:nvSpPr>
          <p:spPr>
            <a:xfrm>
              <a:off x="733575" y="4522375"/>
              <a:ext cx="19375" cy="10125"/>
            </a:xfrm>
            <a:custGeom>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19" name="Shape 519"/>
            <p:cNvSpPr/>
            <p:nvPr/>
          </p:nvSpPr>
          <p:spPr>
            <a:xfrm>
              <a:off x="1440600" y="4990350"/>
              <a:ext cx="55575" cy="55575"/>
            </a:xfrm>
            <a:custGeom>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0" name="Shape 520"/>
            <p:cNvSpPr/>
            <p:nvPr/>
          </p:nvSpPr>
          <p:spPr>
            <a:xfrm>
              <a:off x="3530550" y="4035875"/>
              <a:ext cx="219700" cy="344275"/>
            </a:xfrm>
            <a:custGeom>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1" name="Shape 521"/>
            <p:cNvSpPr/>
            <p:nvPr/>
          </p:nvSpPr>
          <p:spPr>
            <a:xfrm>
              <a:off x="988600" y="5295900"/>
              <a:ext cx="60625" cy="64000"/>
            </a:xfrm>
            <a:custGeom>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2" name="Shape 522"/>
            <p:cNvSpPr/>
            <p:nvPr/>
          </p:nvSpPr>
          <p:spPr>
            <a:xfrm>
              <a:off x="1100550" y="4580450"/>
              <a:ext cx="24425" cy="9275"/>
            </a:xfrm>
            <a:custGeom>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3" name="Shape 523"/>
            <p:cNvSpPr/>
            <p:nvPr/>
          </p:nvSpPr>
          <p:spPr>
            <a:xfrm>
              <a:off x="1938050" y="4972675"/>
              <a:ext cx="222225" cy="368700"/>
            </a:xfrm>
            <a:custGeom>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4" name="Shape 524"/>
            <p:cNvSpPr/>
            <p:nvPr/>
          </p:nvSpPr>
          <p:spPr>
            <a:xfrm>
              <a:off x="1257100" y="5015600"/>
              <a:ext cx="57275" cy="62325"/>
            </a:xfrm>
            <a:custGeom>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5" name="Shape 525"/>
            <p:cNvSpPr/>
            <p:nvPr/>
          </p:nvSpPr>
          <p:spPr>
            <a:xfrm>
              <a:off x="830375" y="2891150"/>
              <a:ext cx="183500" cy="267700"/>
            </a:xfrm>
            <a:custGeom>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6" name="Shape 526"/>
            <p:cNvSpPr/>
            <p:nvPr/>
          </p:nvSpPr>
          <p:spPr>
            <a:xfrm>
              <a:off x="1316875" y="5008025"/>
              <a:ext cx="58100" cy="55575"/>
            </a:xfrm>
            <a:custGeom>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7" name="Shape 527"/>
            <p:cNvSpPr/>
            <p:nvPr/>
          </p:nvSpPr>
          <p:spPr>
            <a:xfrm>
              <a:off x="1138425" y="5119150"/>
              <a:ext cx="19400" cy="16000"/>
            </a:xfrm>
            <a:custGeom>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8" name="Shape 528"/>
            <p:cNvSpPr/>
            <p:nvPr/>
          </p:nvSpPr>
          <p:spPr>
            <a:xfrm>
              <a:off x="3384075" y="4763100"/>
              <a:ext cx="22775" cy="22750"/>
            </a:xfrm>
            <a:custGeom>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29" name="Shape 529"/>
            <p:cNvSpPr/>
            <p:nvPr/>
          </p:nvSpPr>
          <p:spPr>
            <a:xfrm>
              <a:off x="1378325" y="4997925"/>
              <a:ext cx="58100" cy="57275"/>
            </a:xfrm>
            <a:custGeom>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0" name="Shape 530"/>
            <p:cNvSpPr/>
            <p:nvPr/>
          </p:nvSpPr>
          <p:spPr>
            <a:xfrm>
              <a:off x="1402725" y="5029925"/>
              <a:ext cx="10125" cy="15175"/>
            </a:xfrm>
            <a:custGeom>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1" name="Shape 531"/>
            <p:cNvSpPr/>
            <p:nvPr/>
          </p:nvSpPr>
          <p:spPr>
            <a:xfrm>
              <a:off x="328725" y="4115825"/>
              <a:ext cx="825725" cy="756725"/>
            </a:xfrm>
            <a:custGeom>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2" name="Shape 532"/>
            <p:cNvSpPr/>
            <p:nvPr/>
          </p:nvSpPr>
          <p:spPr>
            <a:xfrm>
              <a:off x="1342950" y="5039175"/>
              <a:ext cx="12675" cy="15175"/>
            </a:xfrm>
            <a:custGeom>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3" name="Shape 533"/>
            <p:cNvSpPr/>
            <p:nvPr/>
          </p:nvSpPr>
          <p:spPr>
            <a:xfrm>
              <a:off x="1117375" y="5097250"/>
              <a:ext cx="58125" cy="55575"/>
            </a:xfrm>
            <a:custGeom>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4" name="Shape 534"/>
            <p:cNvSpPr/>
            <p:nvPr/>
          </p:nvSpPr>
          <p:spPr>
            <a:xfrm>
              <a:off x="328725" y="4697450"/>
              <a:ext cx="135525" cy="41275"/>
            </a:xfrm>
            <a:custGeom>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5" name="Shape 535"/>
            <p:cNvSpPr/>
            <p:nvPr/>
          </p:nvSpPr>
          <p:spPr>
            <a:xfrm>
              <a:off x="3661000" y="4008100"/>
              <a:ext cx="7600" cy="7600"/>
            </a:xfrm>
            <a:custGeom>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6" name="Shape 536"/>
            <p:cNvSpPr/>
            <p:nvPr/>
          </p:nvSpPr>
          <p:spPr>
            <a:xfrm>
              <a:off x="2890000" y="4783300"/>
              <a:ext cx="886350" cy="58950"/>
            </a:xfrm>
            <a:custGeom>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7" name="Shape 537"/>
            <p:cNvSpPr/>
            <p:nvPr/>
          </p:nvSpPr>
          <p:spPr>
            <a:xfrm>
              <a:off x="2885800" y="4699125"/>
              <a:ext cx="890550" cy="64000"/>
            </a:xfrm>
            <a:custGeom>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8" name="Shape 538"/>
            <p:cNvSpPr/>
            <p:nvPr/>
          </p:nvSpPr>
          <p:spPr>
            <a:xfrm>
              <a:off x="3352100" y="4769000"/>
              <a:ext cx="11800" cy="11800"/>
            </a:xfrm>
            <a:custGeom>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39" name="Shape 539"/>
            <p:cNvSpPr/>
            <p:nvPr/>
          </p:nvSpPr>
          <p:spPr>
            <a:xfrm>
              <a:off x="1281525" y="5046750"/>
              <a:ext cx="15175" cy="21900"/>
            </a:xfrm>
            <a:custGeom>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0" name="Shape 540"/>
            <p:cNvSpPr/>
            <p:nvPr/>
          </p:nvSpPr>
          <p:spPr>
            <a:xfrm>
              <a:off x="1139275" y="5035800"/>
              <a:ext cx="55575" cy="54750"/>
            </a:xfrm>
            <a:custGeom>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1" name="Shape 541"/>
            <p:cNvSpPr/>
            <p:nvPr/>
          </p:nvSpPr>
          <p:spPr>
            <a:xfrm>
              <a:off x="981025" y="5147750"/>
              <a:ext cx="24450" cy="20225"/>
            </a:xfrm>
            <a:custGeom>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2" name="Shape 542"/>
            <p:cNvSpPr/>
            <p:nvPr/>
          </p:nvSpPr>
          <p:spPr>
            <a:xfrm>
              <a:off x="1325275" y="4965950"/>
              <a:ext cx="60650" cy="42100"/>
            </a:xfrm>
            <a:custGeom>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3" name="Shape 543"/>
            <p:cNvSpPr/>
            <p:nvPr/>
          </p:nvSpPr>
          <p:spPr>
            <a:xfrm>
              <a:off x="1385050" y="4957525"/>
              <a:ext cx="60625" cy="42125"/>
            </a:xfrm>
            <a:custGeom>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4" name="Shape 544"/>
            <p:cNvSpPr/>
            <p:nvPr/>
          </p:nvSpPr>
          <p:spPr>
            <a:xfrm>
              <a:off x="1635025" y="4922175"/>
              <a:ext cx="57275" cy="37900"/>
            </a:xfrm>
            <a:custGeom>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5" name="Shape 545"/>
            <p:cNvSpPr/>
            <p:nvPr/>
          </p:nvSpPr>
          <p:spPr>
            <a:xfrm>
              <a:off x="1453225" y="4947425"/>
              <a:ext cx="54725" cy="42125"/>
            </a:xfrm>
            <a:custGeom>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6" name="Shape 546"/>
            <p:cNvSpPr/>
            <p:nvPr/>
          </p:nvSpPr>
          <p:spPr>
            <a:xfrm>
              <a:off x="1199025" y="4985300"/>
              <a:ext cx="61475" cy="39600"/>
            </a:xfrm>
            <a:custGeom>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7" name="Shape 547"/>
            <p:cNvSpPr/>
            <p:nvPr/>
          </p:nvSpPr>
          <p:spPr>
            <a:xfrm>
              <a:off x="1573600" y="4930600"/>
              <a:ext cx="58925" cy="38750"/>
            </a:xfrm>
            <a:custGeom>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8" name="Shape 548"/>
            <p:cNvSpPr/>
            <p:nvPr/>
          </p:nvSpPr>
          <p:spPr>
            <a:xfrm>
              <a:off x="1512150" y="4939850"/>
              <a:ext cx="58950" cy="38750"/>
            </a:xfrm>
            <a:custGeom>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49" name="Shape 549"/>
            <p:cNvSpPr/>
            <p:nvPr/>
          </p:nvSpPr>
          <p:spPr>
            <a:xfrm>
              <a:off x="1012175" y="5015600"/>
              <a:ext cx="57250" cy="37900"/>
            </a:xfrm>
            <a:custGeom>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0" name="Shape 550"/>
            <p:cNvSpPr/>
            <p:nvPr/>
          </p:nvSpPr>
          <p:spPr>
            <a:xfrm>
              <a:off x="1073625" y="5003825"/>
              <a:ext cx="61450" cy="40425"/>
            </a:xfrm>
            <a:custGeom>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1" name="Shape 551"/>
            <p:cNvSpPr/>
            <p:nvPr/>
          </p:nvSpPr>
          <p:spPr>
            <a:xfrm>
              <a:off x="1015550" y="5053475"/>
              <a:ext cx="58100" cy="55600"/>
            </a:xfrm>
            <a:custGeom>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2" name="Shape 552"/>
            <p:cNvSpPr/>
            <p:nvPr/>
          </p:nvSpPr>
          <p:spPr>
            <a:xfrm>
              <a:off x="1102225" y="5070325"/>
              <a:ext cx="16025" cy="19375"/>
            </a:xfrm>
            <a:custGeom>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3" name="Shape 553"/>
            <p:cNvSpPr/>
            <p:nvPr/>
          </p:nvSpPr>
          <p:spPr>
            <a:xfrm>
              <a:off x="1135900" y="4995400"/>
              <a:ext cx="59800" cy="40425"/>
            </a:xfrm>
            <a:custGeom>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4" name="Shape 554"/>
            <p:cNvSpPr/>
            <p:nvPr/>
          </p:nvSpPr>
          <p:spPr>
            <a:xfrm>
              <a:off x="1076975" y="5043375"/>
              <a:ext cx="58100" cy="57275"/>
            </a:xfrm>
            <a:custGeom>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5" name="Shape 555"/>
            <p:cNvSpPr/>
            <p:nvPr/>
          </p:nvSpPr>
          <p:spPr>
            <a:xfrm>
              <a:off x="1219225" y="5053475"/>
              <a:ext cx="16875" cy="18550"/>
            </a:xfrm>
            <a:custGeom>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6" name="Shape 556"/>
            <p:cNvSpPr/>
            <p:nvPr/>
          </p:nvSpPr>
          <p:spPr>
            <a:xfrm>
              <a:off x="1196500" y="5026550"/>
              <a:ext cx="58950" cy="55575"/>
            </a:xfrm>
            <a:custGeom>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7" name="Shape 557"/>
            <p:cNvSpPr/>
            <p:nvPr/>
          </p:nvSpPr>
          <p:spPr>
            <a:xfrm>
              <a:off x="1262150" y="4976900"/>
              <a:ext cx="59800" cy="39575"/>
            </a:xfrm>
            <a:custGeom>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8" name="Shape 558"/>
            <p:cNvSpPr/>
            <p:nvPr/>
          </p:nvSpPr>
          <p:spPr>
            <a:xfrm>
              <a:off x="1830300" y="5214250"/>
              <a:ext cx="10975" cy="16025"/>
            </a:xfrm>
            <a:custGeom>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59" name="Shape 559"/>
            <p:cNvSpPr/>
            <p:nvPr/>
          </p:nvSpPr>
          <p:spPr>
            <a:xfrm>
              <a:off x="1807575" y="5213400"/>
              <a:ext cx="6775" cy="29500"/>
            </a:xfrm>
            <a:custGeom>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0" name="Shape 560"/>
            <p:cNvSpPr/>
            <p:nvPr/>
          </p:nvSpPr>
          <p:spPr>
            <a:xfrm>
              <a:off x="1807575" y="5201625"/>
              <a:ext cx="58100" cy="38750"/>
            </a:xfrm>
            <a:custGeom>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1" name="Shape 561"/>
            <p:cNvSpPr/>
            <p:nvPr/>
          </p:nvSpPr>
          <p:spPr>
            <a:xfrm>
              <a:off x="1763825" y="5194050"/>
              <a:ext cx="18525" cy="11800"/>
            </a:xfrm>
            <a:custGeom>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2" name="Shape 562"/>
            <p:cNvSpPr/>
            <p:nvPr/>
          </p:nvSpPr>
          <p:spPr>
            <a:xfrm>
              <a:off x="1695625" y="4910400"/>
              <a:ext cx="62325" cy="41275"/>
            </a:xfrm>
            <a:custGeom>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3" name="Shape 563"/>
            <p:cNvSpPr/>
            <p:nvPr/>
          </p:nvSpPr>
          <p:spPr>
            <a:xfrm>
              <a:off x="1744450" y="5182275"/>
              <a:ext cx="58100" cy="68200"/>
            </a:xfrm>
            <a:custGeom>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4" name="Shape 564"/>
            <p:cNvSpPr/>
            <p:nvPr/>
          </p:nvSpPr>
          <p:spPr>
            <a:xfrm>
              <a:off x="1768875" y="5223500"/>
              <a:ext cx="17700" cy="11825"/>
            </a:xfrm>
            <a:custGeom>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5" name="Shape 565"/>
            <p:cNvSpPr/>
            <p:nvPr/>
          </p:nvSpPr>
          <p:spPr>
            <a:xfrm>
              <a:off x="1688900" y="5216775"/>
              <a:ext cx="58100" cy="40425"/>
            </a:xfrm>
            <a:custGeom>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6" name="Shape 566"/>
            <p:cNvSpPr/>
            <p:nvPr/>
          </p:nvSpPr>
          <p:spPr>
            <a:xfrm>
              <a:off x="1737725" y="4941550"/>
              <a:ext cx="90075" cy="58100"/>
            </a:xfrm>
            <a:custGeom>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7" name="Shape 567"/>
            <p:cNvSpPr/>
            <p:nvPr/>
          </p:nvSpPr>
          <p:spPr>
            <a:xfrm>
              <a:off x="1789900" y="4970150"/>
              <a:ext cx="23600" cy="16025"/>
            </a:xfrm>
            <a:custGeom>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8" name="Shape 568"/>
            <p:cNvSpPr/>
            <p:nvPr/>
          </p:nvSpPr>
          <p:spPr>
            <a:xfrm>
              <a:off x="1758750" y="4901975"/>
              <a:ext cx="58950" cy="41275"/>
            </a:xfrm>
            <a:custGeom>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69" name="Shape 569"/>
            <p:cNvSpPr/>
            <p:nvPr/>
          </p:nvSpPr>
          <p:spPr>
            <a:xfrm>
              <a:off x="1804225" y="5028225"/>
              <a:ext cx="22750" cy="21075"/>
            </a:xfrm>
            <a:custGeom>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0" name="Shape 570"/>
            <p:cNvSpPr/>
            <p:nvPr/>
          </p:nvSpPr>
          <p:spPr>
            <a:xfrm>
              <a:off x="1719200" y="5112400"/>
              <a:ext cx="133850" cy="72425"/>
            </a:xfrm>
            <a:custGeom>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1" name="Shape 571"/>
            <p:cNvSpPr/>
            <p:nvPr/>
          </p:nvSpPr>
          <p:spPr>
            <a:xfrm>
              <a:off x="1778125" y="4997925"/>
              <a:ext cx="69875" cy="111975"/>
            </a:xfrm>
            <a:custGeom>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2" name="Shape 572"/>
            <p:cNvSpPr/>
            <p:nvPr/>
          </p:nvSpPr>
          <p:spPr>
            <a:xfrm>
              <a:off x="981025" y="5233600"/>
              <a:ext cx="74950" cy="60650"/>
            </a:xfrm>
            <a:custGeom>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3" name="Shape 573"/>
            <p:cNvSpPr/>
            <p:nvPr/>
          </p:nvSpPr>
          <p:spPr>
            <a:xfrm>
              <a:off x="837100" y="3663850"/>
              <a:ext cx="44625" cy="40425"/>
            </a:xfrm>
            <a:custGeom>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4" name="Shape 574"/>
            <p:cNvSpPr/>
            <p:nvPr/>
          </p:nvSpPr>
          <p:spPr>
            <a:xfrm>
              <a:off x="862350" y="3691625"/>
              <a:ext cx="13500" cy="13475"/>
            </a:xfrm>
            <a:custGeom>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5" name="Shape 575"/>
            <p:cNvSpPr/>
            <p:nvPr/>
          </p:nvSpPr>
          <p:spPr>
            <a:xfrm>
              <a:off x="950725" y="5023175"/>
              <a:ext cx="58950" cy="38750"/>
            </a:xfrm>
            <a:custGeom>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6" name="Shape 576"/>
            <p:cNvSpPr/>
            <p:nvPr/>
          </p:nvSpPr>
          <p:spPr>
            <a:xfrm>
              <a:off x="630050" y="3368400"/>
              <a:ext cx="233175" cy="212975"/>
            </a:xfrm>
            <a:custGeom>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7" name="Shape 577"/>
            <p:cNvSpPr/>
            <p:nvPr/>
          </p:nvSpPr>
          <p:spPr>
            <a:xfrm>
              <a:off x="696525" y="3543475"/>
              <a:ext cx="79150" cy="20225"/>
            </a:xfrm>
            <a:custGeom>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8" name="Shape 578"/>
            <p:cNvSpPr/>
            <p:nvPr/>
          </p:nvSpPr>
          <p:spPr>
            <a:xfrm>
              <a:off x="1008800" y="3646150"/>
              <a:ext cx="23600" cy="50550"/>
            </a:xfrm>
            <a:custGeom>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79" name="Shape 579"/>
            <p:cNvSpPr/>
            <p:nvPr/>
          </p:nvSpPr>
          <p:spPr>
            <a:xfrm>
              <a:off x="782400" y="3562000"/>
              <a:ext cx="27800" cy="11800"/>
            </a:xfrm>
            <a:custGeom>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0" name="Shape 580"/>
            <p:cNvSpPr/>
            <p:nvPr/>
          </p:nvSpPr>
          <p:spPr>
            <a:xfrm>
              <a:off x="3432900" y="5444025"/>
              <a:ext cx="35375" cy="25275"/>
            </a:xfrm>
            <a:custGeom>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1" name="Shape 581"/>
            <p:cNvSpPr/>
            <p:nvPr/>
          </p:nvSpPr>
          <p:spPr>
            <a:xfrm>
              <a:off x="3291500" y="5425525"/>
              <a:ext cx="109450" cy="36200"/>
            </a:xfrm>
            <a:custGeom>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2" name="Shape 582"/>
            <p:cNvSpPr/>
            <p:nvPr/>
          </p:nvSpPr>
          <p:spPr>
            <a:xfrm>
              <a:off x="632575" y="3558625"/>
              <a:ext cx="24425" cy="12650"/>
            </a:xfrm>
            <a:custGeom>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3" name="Shape 583"/>
            <p:cNvSpPr/>
            <p:nvPr/>
          </p:nvSpPr>
          <p:spPr>
            <a:xfrm>
              <a:off x="2855500" y="5364075"/>
              <a:ext cx="920850" cy="71575"/>
            </a:xfrm>
            <a:custGeom>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4" name="Shape 584"/>
            <p:cNvSpPr/>
            <p:nvPr/>
          </p:nvSpPr>
          <p:spPr>
            <a:xfrm>
              <a:off x="3219125" y="5439825"/>
              <a:ext cx="32000" cy="8450"/>
            </a:xfrm>
            <a:custGeom>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5" name="Shape 585"/>
            <p:cNvSpPr/>
            <p:nvPr/>
          </p:nvSpPr>
          <p:spPr>
            <a:xfrm>
              <a:off x="3221650" y="5413725"/>
              <a:ext cx="32850" cy="7600"/>
            </a:xfrm>
            <a:custGeom>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6" name="Shape 586"/>
            <p:cNvSpPr/>
            <p:nvPr/>
          </p:nvSpPr>
          <p:spPr>
            <a:xfrm>
              <a:off x="3225000" y="5426350"/>
              <a:ext cx="34550" cy="10975"/>
            </a:xfrm>
            <a:custGeom>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7" name="Shape 587"/>
            <p:cNvSpPr/>
            <p:nvPr/>
          </p:nvSpPr>
          <p:spPr>
            <a:xfrm>
              <a:off x="2757850" y="5409525"/>
              <a:ext cx="584175" cy="67350"/>
            </a:xfrm>
            <a:custGeom>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8" name="Shape 588"/>
            <p:cNvSpPr/>
            <p:nvPr/>
          </p:nvSpPr>
          <p:spPr>
            <a:xfrm>
              <a:off x="829525" y="3584725"/>
              <a:ext cx="53900" cy="19375"/>
            </a:xfrm>
            <a:custGeom>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89" name="Shape 589"/>
            <p:cNvSpPr/>
            <p:nvPr/>
          </p:nvSpPr>
          <p:spPr>
            <a:xfrm>
              <a:off x="1711625" y="5231075"/>
              <a:ext cx="10125" cy="15175"/>
            </a:xfrm>
            <a:custGeom>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0" name="Shape 590"/>
            <p:cNvSpPr/>
            <p:nvPr/>
          </p:nvSpPr>
          <p:spPr>
            <a:xfrm>
              <a:off x="923800" y="4840525"/>
              <a:ext cx="959550" cy="542925"/>
            </a:xfrm>
            <a:custGeom>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1" name="Shape 591"/>
            <p:cNvSpPr/>
            <p:nvPr/>
          </p:nvSpPr>
          <p:spPr>
            <a:xfrm>
              <a:off x="965875" y="3714350"/>
              <a:ext cx="25" cy="25"/>
            </a:xfrm>
            <a:custGeom>
              <a:pathLst>
                <a:path extrusionOk="0" h="1" w="1">
                  <a:moveTo>
                    <a:pt x="1" y="0"/>
                  </a:moveTo>
                  <a:lnTo>
                    <a:pt x="1" y="0"/>
                  </a:lnTo>
                  <a:lnTo>
                    <a:pt x="1" y="0"/>
                  </a:lnTo>
                  <a:lnTo>
                    <a:pt x="1" y="0"/>
                  </a:lnTo>
                  <a:lnTo>
                    <a:pt x="1" y="0"/>
                  </a:lnTo>
                  <a:lnTo>
                    <a:pt x="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2" name="Shape 592"/>
            <p:cNvSpPr/>
            <p:nvPr/>
          </p:nvSpPr>
          <p:spPr>
            <a:xfrm>
              <a:off x="954950" y="5060225"/>
              <a:ext cx="58100" cy="63150"/>
            </a:xfrm>
            <a:custGeom>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3" name="Shape 593"/>
            <p:cNvSpPr/>
            <p:nvPr/>
          </p:nvSpPr>
          <p:spPr>
            <a:xfrm>
              <a:off x="956625" y="3705925"/>
              <a:ext cx="10125" cy="10125"/>
            </a:xfrm>
            <a:custGeom>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4" name="Shape 594"/>
            <p:cNvSpPr/>
            <p:nvPr/>
          </p:nvSpPr>
          <p:spPr>
            <a:xfrm>
              <a:off x="973450" y="5173850"/>
              <a:ext cx="103550" cy="63150"/>
            </a:xfrm>
            <a:custGeom>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5" name="Shape 595"/>
            <p:cNvSpPr/>
            <p:nvPr/>
          </p:nvSpPr>
          <p:spPr>
            <a:xfrm>
              <a:off x="614050" y="3595650"/>
              <a:ext cx="114500" cy="94300"/>
            </a:xfrm>
            <a:custGeom>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6" name="Shape 596"/>
            <p:cNvSpPr/>
            <p:nvPr/>
          </p:nvSpPr>
          <p:spPr>
            <a:xfrm>
              <a:off x="963350" y="5113250"/>
              <a:ext cx="90100" cy="63150"/>
            </a:xfrm>
            <a:custGeom>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7" name="Shape 597"/>
            <p:cNvSpPr/>
            <p:nvPr/>
          </p:nvSpPr>
          <p:spPr>
            <a:xfrm>
              <a:off x="947375" y="3694975"/>
              <a:ext cx="33675" cy="37900"/>
            </a:xfrm>
            <a:custGeom>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8" name="Shape 598"/>
            <p:cNvSpPr/>
            <p:nvPr/>
          </p:nvSpPr>
          <p:spPr>
            <a:xfrm>
              <a:off x="659500" y="3640275"/>
              <a:ext cx="14325" cy="13475"/>
            </a:xfrm>
            <a:custGeom>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599" name="Shape 599"/>
            <p:cNvSpPr/>
            <p:nvPr/>
          </p:nvSpPr>
          <p:spPr>
            <a:xfrm>
              <a:off x="470950" y="3557775"/>
              <a:ext cx="100200" cy="96825"/>
            </a:xfrm>
            <a:custGeom>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0" name="Shape 600"/>
            <p:cNvSpPr/>
            <p:nvPr/>
          </p:nvSpPr>
          <p:spPr>
            <a:xfrm>
              <a:off x="446550" y="3524950"/>
              <a:ext cx="579125" cy="253375"/>
            </a:xfrm>
            <a:custGeom>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1" name="Shape 601"/>
            <p:cNvSpPr/>
            <p:nvPr/>
          </p:nvSpPr>
          <p:spPr>
            <a:xfrm>
              <a:off x="492850" y="3578825"/>
              <a:ext cx="53900" cy="58950"/>
            </a:xfrm>
            <a:custGeom>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2" name="Shape 602"/>
            <p:cNvSpPr/>
            <p:nvPr/>
          </p:nvSpPr>
          <p:spPr>
            <a:xfrm>
              <a:off x="928850" y="3674775"/>
              <a:ext cx="71575" cy="75775"/>
            </a:xfrm>
            <a:custGeom>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3" name="Shape 603"/>
            <p:cNvSpPr/>
            <p:nvPr/>
          </p:nvSpPr>
          <p:spPr>
            <a:xfrm>
              <a:off x="1366525" y="5127550"/>
              <a:ext cx="8450" cy="50525"/>
            </a:xfrm>
            <a:custGeom>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4" name="Shape 604"/>
            <p:cNvSpPr/>
            <p:nvPr/>
          </p:nvSpPr>
          <p:spPr>
            <a:xfrm>
              <a:off x="1542450" y="5034975"/>
              <a:ext cx="55575" cy="55575"/>
            </a:xfrm>
            <a:custGeom>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5" name="Shape 605"/>
            <p:cNvSpPr/>
            <p:nvPr/>
          </p:nvSpPr>
          <p:spPr>
            <a:xfrm>
              <a:off x="1618200" y="5046750"/>
              <a:ext cx="18550" cy="16025"/>
            </a:xfrm>
            <a:custGeom>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6" name="Shape 606"/>
            <p:cNvSpPr/>
            <p:nvPr/>
          </p:nvSpPr>
          <p:spPr>
            <a:xfrm>
              <a:off x="1667850" y="5082100"/>
              <a:ext cx="9300" cy="50525"/>
            </a:xfrm>
            <a:custGeom>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7" name="Shape 607"/>
            <p:cNvSpPr/>
            <p:nvPr/>
          </p:nvSpPr>
          <p:spPr>
            <a:xfrm>
              <a:off x="1599675" y="5025700"/>
              <a:ext cx="58950" cy="55600"/>
            </a:xfrm>
            <a:custGeom>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8" name="Shape 608"/>
            <p:cNvSpPr/>
            <p:nvPr/>
          </p:nvSpPr>
          <p:spPr>
            <a:xfrm>
              <a:off x="1619875" y="5082100"/>
              <a:ext cx="52225" cy="58100"/>
            </a:xfrm>
            <a:custGeom>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09" name="Shape 609"/>
            <p:cNvSpPr/>
            <p:nvPr/>
          </p:nvSpPr>
          <p:spPr>
            <a:xfrm>
              <a:off x="1540750" y="5161225"/>
              <a:ext cx="10975" cy="49675"/>
            </a:xfrm>
            <a:custGeom>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0" name="Shape 610"/>
            <p:cNvSpPr/>
            <p:nvPr/>
          </p:nvSpPr>
          <p:spPr>
            <a:xfrm>
              <a:off x="1550025" y="5212575"/>
              <a:ext cx="58950" cy="10125"/>
            </a:xfrm>
            <a:custGeom>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1" name="Shape 611"/>
            <p:cNvSpPr/>
            <p:nvPr/>
          </p:nvSpPr>
          <p:spPr>
            <a:xfrm>
              <a:off x="1465000" y="5020650"/>
              <a:ext cx="10975" cy="16875"/>
            </a:xfrm>
            <a:custGeom>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2" name="Shape 612"/>
            <p:cNvSpPr/>
            <p:nvPr/>
          </p:nvSpPr>
          <p:spPr>
            <a:xfrm>
              <a:off x="1557600" y="5166275"/>
              <a:ext cx="19375" cy="10975"/>
            </a:xfrm>
            <a:custGeom>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3" name="Shape 613"/>
            <p:cNvSpPr/>
            <p:nvPr/>
          </p:nvSpPr>
          <p:spPr>
            <a:xfrm>
              <a:off x="1438075" y="4997925"/>
              <a:ext cx="11800" cy="49700"/>
            </a:xfrm>
            <a:custGeom>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4" name="Shape 614"/>
            <p:cNvSpPr/>
            <p:nvPr/>
          </p:nvSpPr>
          <p:spPr>
            <a:xfrm>
              <a:off x="1502875" y="5066100"/>
              <a:ext cx="5075" cy="15200"/>
            </a:xfrm>
            <a:custGeom>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5" name="Shape 615"/>
            <p:cNvSpPr/>
            <p:nvPr/>
          </p:nvSpPr>
          <p:spPr>
            <a:xfrm>
              <a:off x="1497825" y="4981950"/>
              <a:ext cx="58950" cy="54725"/>
            </a:xfrm>
            <a:custGeom>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6" name="Shape 616"/>
            <p:cNvSpPr/>
            <p:nvPr/>
          </p:nvSpPr>
          <p:spPr>
            <a:xfrm>
              <a:off x="1560125" y="5056850"/>
              <a:ext cx="16025" cy="16850"/>
            </a:xfrm>
            <a:custGeom>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7" name="Shape 617"/>
            <p:cNvSpPr/>
            <p:nvPr/>
          </p:nvSpPr>
          <p:spPr>
            <a:xfrm>
              <a:off x="1524775" y="5011400"/>
              <a:ext cx="13475" cy="14325"/>
            </a:xfrm>
            <a:custGeom>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8" name="Shape 618"/>
            <p:cNvSpPr/>
            <p:nvPr/>
          </p:nvSpPr>
          <p:spPr>
            <a:xfrm>
              <a:off x="1438925" y="5074525"/>
              <a:ext cx="17700" cy="15175"/>
            </a:xfrm>
            <a:custGeom>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19" name="Shape 619"/>
            <p:cNvSpPr/>
            <p:nvPr/>
          </p:nvSpPr>
          <p:spPr>
            <a:xfrm>
              <a:off x="1480150" y="5042550"/>
              <a:ext cx="58100" cy="57250"/>
            </a:xfrm>
            <a:custGeom>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0" name="Shape 620"/>
            <p:cNvSpPr/>
            <p:nvPr/>
          </p:nvSpPr>
          <p:spPr>
            <a:xfrm>
              <a:off x="1440600" y="5193200"/>
              <a:ext cx="17700" cy="14350"/>
            </a:xfrm>
            <a:custGeom>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1" name="Shape 621"/>
            <p:cNvSpPr/>
            <p:nvPr/>
          </p:nvSpPr>
          <p:spPr>
            <a:xfrm>
              <a:off x="1439750" y="5109050"/>
              <a:ext cx="55575" cy="56400"/>
            </a:xfrm>
            <a:custGeom>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2" name="Shape 622"/>
            <p:cNvSpPr/>
            <p:nvPr/>
          </p:nvSpPr>
          <p:spPr>
            <a:xfrm>
              <a:off x="1460800" y="5130075"/>
              <a:ext cx="11800" cy="16875"/>
            </a:xfrm>
            <a:custGeom>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3" name="Shape 623"/>
            <p:cNvSpPr/>
            <p:nvPr/>
          </p:nvSpPr>
          <p:spPr>
            <a:xfrm>
              <a:off x="1419550" y="5171325"/>
              <a:ext cx="57275" cy="55575"/>
            </a:xfrm>
            <a:custGeom>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4" name="Shape 624"/>
            <p:cNvSpPr/>
            <p:nvPr/>
          </p:nvSpPr>
          <p:spPr>
            <a:xfrm>
              <a:off x="1339600" y="5147750"/>
              <a:ext cx="21900" cy="19400"/>
            </a:xfrm>
            <a:custGeom>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5" name="Shape 625"/>
            <p:cNvSpPr/>
            <p:nvPr/>
          </p:nvSpPr>
          <p:spPr>
            <a:xfrm>
              <a:off x="1377475" y="5118300"/>
              <a:ext cx="59775" cy="56425"/>
            </a:xfrm>
            <a:custGeom>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6" name="Shape 626"/>
            <p:cNvSpPr/>
            <p:nvPr/>
          </p:nvSpPr>
          <p:spPr>
            <a:xfrm>
              <a:off x="1403575" y="5140175"/>
              <a:ext cx="16000" cy="16025"/>
            </a:xfrm>
            <a:custGeom>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7" name="Shape 627"/>
            <p:cNvSpPr/>
            <p:nvPr/>
          </p:nvSpPr>
          <p:spPr>
            <a:xfrm>
              <a:off x="1543275" y="5153650"/>
              <a:ext cx="54750" cy="55575"/>
            </a:xfrm>
            <a:custGeom>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8" name="Shape 628"/>
            <p:cNvSpPr/>
            <p:nvPr/>
          </p:nvSpPr>
          <p:spPr>
            <a:xfrm>
              <a:off x="1559275" y="5089675"/>
              <a:ext cx="58100" cy="58950"/>
            </a:xfrm>
            <a:custGeom>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29" name="Shape 629"/>
            <p:cNvSpPr/>
            <p:nvPr/>
          </p:nvSpPr>
          <p:spPr>
            <a:xfrm>
              <a:off x="1584525" y="5112400"/>
              <a:ext cx="16025" cy="18550"/>
            </a:xfrm>
            <a:custGeom>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0" name="Shape 630"/>
            <p:cNvSpPr/>
            <p:nvPr/>
          </p:nvSpPr>
          <p:spPr>
            <a:xfrm>
              <a:off x="1539925" y="5041700"/>
              <a:ext cx="10950" cy="50525"/>
            </a:xfrm>
            <a:custGeom>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1" name="Shape 631"/>
            <p:cNvSpPr/>
            <p:nvPr/>
          </p:nvSpPr>
          <p:spPr>
            <a:xfrm>
              <a:off x="1521400" y="5122500"/>
              <a:ext cx="17700" cy="16875"/>
            </a:xfrm>
            <a:custGeom>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2" name="Shape 632"/>
            <p:cNvSpPr/>
            <p:nvPr/>
          </p:nvSpPr>
          <p:spPr>
            <a:xfrm>
              <a:off x="1496150" y="5182275"/>
              <a:ext cx="21900" cy="16850"/>
            </a:xfrm>
            <a:custGeom>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3" name="Shape 633"/>
            <p:cNvSpPr/>
            <p:nvPr/>
          </p:nvSpPr>
          <p:spPr>
            <a:xfrm>
              <a:off x="1498675" y="5098950"/>
              <a:ext cx="58100" cy="59775"/>
            </a:xfrm>
            <a:custGeom>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4" name="Shape 634"/>
            <p:cNvSpPr/>
            <p:nvPr/>
          </p:nvSpPr>
          <p:spPr>
            <a:xfrm>
              <a:off x="1619050" y="5212575"/>
              <a:ext cx="9275" cy="56400"/>
            </a:xfrm>
            <a:custGeom>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5" name="Shape 635"/>
            <p:cNvSpPr/>
            <p:nvPr/>
          </p:nvSpPr>
          <p:spPr>
            <a:xfrm>
              <a:off x="1136750" y="5042550"/>
              <a:ext cx="11800" cy="50525"/>
            </a:xfrm>
            <a:custGeom>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6" name="Shape 636"/>
            <p:cNvSpPr/>
            <p:nvPr/>
          </p:nvSpPr>
          <p:spPr>
            <a:xfrm>
              <a:off x="1160325" y="5061050"/>
              <a:ext cx="16850" cy="22775"/>
            </a:xfrm>
            <a:custGeom>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7" name="Shape 637"/>
            <p:cNvSpPr/>
            <p:nvPr/>
          </p:nvSpPr>
          <p:spPr>
            <a:xfrm>
              <a:off x="1103925" y="5181425"/>
              <a:ext cx="12650" cy="18550"/>
            </a:xfrm>
            <a:custGeom>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8" name="Shape 638"/>
            <p:cNvSpPr/>
            <p:nvPr/>
          </p:nvSpPr>
          <p:spPr>
            <a:xfrm>
              <a:off x="1057625" y="5223500"/>
              <a:ext cx="57250" cy="63175"/>
            </a:xfrm>
            <a:custGeom>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39" name="Shape 639"/>
            <p:cNvSpPr/>
            <p:nvPr/>
          </p:nvSpPr>
          <p:spPr>
            <a:xfrm>
              <a:off x="1204075" y="5109050"/>
              <a:ext cx="11825" cy="5075"/>
            </a:xfrm>
            <a:custGeom>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0" name="Shape 640"/>
            <p:cNvSpPr/>
            <p:nvPr/>
          </p:nvSpPr>
          <p:spPr>
            <a:xfrm>
              <a:off x="1178825" y="5088000"/>
              <a:ext cx="58100" cy="57250"/>
            </a:xfrm>
            <a:custGeom>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1" name="Shape 641"/>
            <p:cNvSpPr/>
            <p:nvPr/>
          </p:nvSpPr>
          <p:spPr>
            <a:xfrm>
              <a:off x="1202400" y="5112400"/>
              <a:ext cx="13500" cy="16025"/>
            </a:xfrm>
            <a:custGeom>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2" name="Shape 642"/>
            <p:cNvSpPr/>
            <p:nvPr/>
          </p:nvSpPr>
          <p:spPr>
            <a:xfrm>
              <a:off x="1109800" y="5277375"/>
              <a:ext cx="58950" cy="64000"/>
            </a:xfrm>
            <a:custGeom>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3" name="Shape 643"/>
            <p:cNvSpPr/>
            <p:nvPr/>
          </p:nvSpPr>
          <p:spPr>
            <a:xfrm>
              <a:off x="1660275" y="5133450"/>
              <a:ext cx="57275" cy="63150"/>
            </a:xfrm>
            <a:custGeom>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4" name="Shape 644"/>
            <p:cNvSpPr/>
            <p:nvPr/>
          </p:nvSpPr>
          <p:spPr>
            <a:xfrm>
              <a:off x="1620725" y="5199100"/>
              <a:ext cx="60625" cy="69875"/>
            </a:xfrm>
            <a:custGeom>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5" name="Shape 645"/>
            <p:cNvSpPr/>
            <p:nvPr/>
          </p:nvSpPr>
          <p:spPr>
            <a:xfrm>
              <a:off x="1201550" y="5226875"/>
              <a:ext cx="16025" cy="17700"/>
            </a:xfrm>
            <a:custGeom>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6" name="Shape 646"/>
            <p:cNvSpPr/>
            <p:nvPr/>
          </p:nvSpPr>
          <p:spPr>
            <a:xfrm>
              <a:off x="1546650" y="5208350"/>
              <a:ext cx="73250" cy="67375"/>
            </a:xfrm>
            <a:custGeom>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7" name="Shape 647"/>
            <p:cNvSpPr/>
            <p:nvPr/>
          </p:nvSpPr>
          <p:spPr>
            <a:xfrm>
              <a:off x="1246175" y="5223500"/>
              <a:ext cx="300500" cy="101875"/>
            </a:xfrm>
            <a:custGeom>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8" name="Shape 648"/>
            <p:cNvSpPr/>
            <p:nvPr/>
          </p:nvSpPr>
          <p:spPr>
            <a:xfrm>
              <a:off x="1169575" y="5265600"/>
              <a:ext cx="79975" cy="69875"/>
            </a:xfrm>
            <a:custGeom>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49" name="Shape 649"/>
            <p:cNvSpPr/>
            <p:nvPr/>
          </p:nvSpPr>
          <p:spPr>
            <a:xfrm>
              <a:off x="1418725" y="5052650"/>
              <a:ext cx="58100" cy="55575"/>
            </a:xfrm>
            <a:custGeom>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0" name="Shape 650"/>
            <p:cNvSpPr/>
            <p:nvPr/>
          </p:nvSpPr>
          <p:spPr>
            <a:xfrm>
              <a:off x="1241125" y="5079575"/>
              <a:ext cx="55575" cy="55575"/>
            </a:xfrm>
            <a:custGeom>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1" name="Shape 651"/>
            <p:cNvSpPr/>
            <p:nvPr/>
          </p:nvSpPr>
          <p:spPr>
            <a:xfrm>
              <a:off x="1318550" y="5092200"/>
              <a:ext cx="18550" cy="16025"/>
            </a:xfrm>
            <a:custGeom>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2" name="Shape 652"/>
            <p:cNvSpPr/>
            <p:nvPr/>
          </p:nvSpPr>
          <p:spPr>
            <a:xfrm>
              <a:off x="1138425" y="5153650"/>
              <a:ext cx="55575" cy="57250"/>
            </a:xfrm>
            <a:custGeom>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3" name="Shape 653"/>
            <p:cNvSpPr/>
            <p:nvPr/>
          </p:nvSpPr>
          <p:spPr>
            <a:xfrm>
              <a:off x="1238600" y="5087150"/>
              <a:ext cx="10950" cy="49700"/>
            </a:xfrm>
            <a:custGeom>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4" name="Shape 654"/>
            <p:cNvSpPr/>
            <p:nvPr/>
          </p:nvSpPr>
          <p:spPr>
            <a:xfrm>
              <a:off x="1382525" y="5082950"/>
              <a:ext cx="12650" cy="16025"/>
            </a:xfrm>
            <a:custGeom>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5" name="Shape 655"/>
            <p:cNvSpPr/>
            <p:nvPr/>
          </p:nvSpPr>
          <p:spPr>
            <a:xfrm>
              <a:off x="1298350" y="5071175"/>
              <a:ext cx="58950" cy="55575"/>
            </a:xfrm>
            <a:custGeom>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6" name="Shape 656"/>
            <p:cNvSpPr/>
            <p:nvPr/>
          </p:nvSpPr>
          <p:spPr>
            <a:xfrm>
              <a:off x="1358125" y="5059375"/>
              <a:ext cx="58100" cy="63150"/>
            </a:xfrm>
            <a:custGeom>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7" name="Shape 657"/>
            <p:cNvSpPr/>
            <p:nvPr/>
          </p:nvSpPr>
          <p:spPr>
            <a:xfrm>
              <a:off x="1262150" y="5100625"/>
              <a:ext cx="13500" cy="17700"/>
            </a:xfrm>
            <a:custGeom>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8" name="Shape 658"/>
            <p:cNvSpPr/>
            <p:nvPr/>
          </p:nvSpPr>
          <p:spPr>
            <a:xfrm>
              <a:off x="1118225" y="5216775"/>
              <a:ext cx="57275" cy="55575"/>
            </a:xfrm>
            <a:custGeom>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59" name="Shape 659"/>
            <p:cNvSpPr/>
            <p:nvPr/>
          </p:nvSpPr>
          <p:spPr>
            <a:xfrm>
              <a:off x="1162000" y="5176375"/>
              <a:ext cx="12650" cy="18550"/>
            </a:xfrm>
            <a:custGeom>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60" name="Shape 660"/>
            <p:cNvSpPr/>
            <p:nvPr/>
          </p:nvSpPr>
          <p:spPr>
            <a:xfrm>
              <a:off x="1219225" y="5164600"/>
              <a:ext cx="16025" cy="22750"/>
            </a:xfrm>
            <a:custGeom>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61" name="Shape 661"/>
            <p:cNvSpPr/>
            <p:nvPr/>
          </p:nvSpPr>
          <p:spPr>
            <a:xfrm>
              <a:off x="1140100" y="5236975"/>
              <a:ext cx="16875" cy="18550"/>
            </a:xfrm>
            <a:custGeom>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62" name="Shape 662"/>
            <p:cNvSpPr/>
            <p:nvPr/>
          </p:nvSpPr>
          <p:spPr>
            <a:xfrm>
              <a:off x="1197350" y="5143550"/>
              <a:ext cx="58100" cy="60625"/>
            </a:xfrm>
            <a:custGeom>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63" name="Shape 663"/>
            <p:cNvSpPr/>
            <p:nvPr/>
          </p:nvSpPr>
          <p:spPr>
            <a:xfrm>
              <a:off x="1178825" y="5206675"/>
              <a:ext cx="58950" cy="57250"/>
            </a:xfrm>
            <a:custGeom>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
        <p:nvSpPr>
          <p:cNvPr id="664" name="Shape 664"/>
          <p:cNvSpPr txBox="1"/>
          <p:nvPr>
            <p:ph idx="1" type="body"/>
          </p:nvPr>
        </p:nvSpPr>
        <p:spPr>
          <a:xfrm>
            <a:off x="1832400" y="1990350"/>
            <a:ext cx="5479200" cy="819900"/>
          </a:xfrm>
          <a:prstGeom prst="rect">
            <a:avLst/>
          </a:prstGeom>
        </p:spPr>
        <p:txBody>
          <a:bodyPr anchorCtr="0" anchor="ctr" bIns="91425" lIns="91425" spcFirstLastPara="1" rIns="91425" wrap="square" tIns="91425"/>
          <a:lstStyle>
            <a:lvl1pPr indent="-368300" lvl="0" marL="457200" rtl="0" algn="ctr">
              <a:spcBef>
                <a:spcPts val="600"/>
              </a:spcBef>
              <a:spcAft>
                <a:spcPts val="0"/>
              </a:spcAft>
              <a:buClr>
                <a:srgbClr val="F55D4B"/>
              </a:buClr>
              <a:buSzPts val="2200"/>
              <a:buChar char="✖"/>
              <a:defRPr i="1" sz="2200">
                <a:solidFill>
                  <a:srgbClr val="F55D4B"/>
                </a:solidFill>
              </a:defRPr>
            </a:lvl1pPr>
            <a:lvl2pPr indent="-368300" lvl="1" marL="914400" rtl="0" algn="ctr">
              <a:spcBef>
                <a:spcPts val="0"/>
              </a:spcBef>
              <a:spcAft>
                <a:spcPts val="0"/>
              </a:spcAft>
              <a:buClr>
                <a:srgbClr val="F55D4B"/>
              </a:buClr>
              <a:buSzPts val="2200"/>
              <a:buChar char="○"/>
              <a:defRPr i="1">
                <a:solidFill>
                  <a:srgbClr val="F55D4B"/>
                </a:solidFill>
              </a:defRPr>
            </a:lvl2pPr>
            <a:lvl3pPr indent="-368300" lvl="2" marL="1371600" rtl="0" algn="ctr">
              <a:spcBef>
                <a:spcPts val="0"/>
              </a:spcBef>
              <a:spcAft>
                <a:spcPts val="0"/>
              </a:spcAft>
              <a:buClr>
                <a:srgbClr val="F55D4B"/>
              </a:buClr>
              <a:buSzPts val="2200"/>
              <a:buChar char="■"/>
              <a:defRPr i="1" sz="2200">
                <a:solidFill>
                  <a:srgbClr val="F55D4B"/>
                </a:solidFill>
              </a:defRPr>
            </a:lvl3pPr>
            <a:lvl4pPr indent="-368300" lvl="3" marL="1828800" rtl="0" algn="ctr">
              <a:spcBef>
                <a:spcPts val="0"/>
              </a:spcBef>
              <a:spcAft>
                <a:spcPts val="0"/>
              </a:spcAft>
              <a:buClr>
                <a:srgbClr val="F55D4B"/>
              </a:buClr>
              <a:buSzPts val="2200"/>
              <a:buChar char="●"/>
              <a:defRPr i="1" sz="2200">
                <a:solidFill>
                  <a:srgbClr val="F55D4B"/>
                </a:solidFill>
              </a:defRPr>
            </a:lvl4pPr>
            <a:lvl5pPr indent="-368300" lvl="4" marL="2286000" rtl="0" algn="ctr">
              <a:spcBef>
                <a:spcPts val="0"/>
              </a:spcBef>
              <a:spcAft>
                <a:spcPts val="0"/>
              </a:spcAft>
              <a:buClr>
                <a:srgbClr val="F55D4B"/>
              </a:buClr>
              <a:buSzPts val="2200"/>
              <a:buChar char="○"/>
              <a:defRPr i="1" sz="2200">
                <a:solidFill>
                  <a:srgbClr val="F55D4B"/>
                </a:solidFill>
              </a:defRPr>
            </a:lvl5pPr>
            <a:lvl6pPr indent="-368300" lvl="5" marL="2743200" rtl="0" algn="ctr">
              <a:spcBef>
                <a:spcPts val="0"/>
              </a:spcBef>
              <a:spcAft>
                <a:spcPts val="0"/>
              </a:spcAft>
              <a:buClr>
                <a:srgbClr val="F55D4B"/>
              </a:buClr>
              <a:buSzPts val="2200"/>
              <a:buChar char="■"/>
              <a:defRPr i="1" sz="2200">
                <a:solidFill>
                  <a:srgbClr val="F55D4B"/>
                </a:solidFill>
              </a:defRPr>
            </a:lvl6pPr>
            <a:lvl7pPr indent="-368300" lvl="6" marL="3200400" rtl="0" algn="ctr">
              <a:spcBef>
                <a:spcPts val="0"/>
              </a:spcBef>
              <a:spcAft>
                <a:spcPts val="0"/>
              </a:spcAft>
              <a:buClr>
                <a:srgbClr val="F55D4B"/>
              </a:buClr>
              <a:buSzPts val="2200"/>
              <a:buChar char="●"/>
              <a:defRPr i="1" sz="2200">
                <a:solidFill>
                  <a:srgbClr val="F55D4B"/>
                </a:solidFill>
              </a:defRPr>
            </a:lvl7pPr>
            <a:lvl8pPr indent="-368300" lvl="7" marL="3657600" rtl="0" algn="ctr">
              <a:spcBef>
                <a:spcPts val="0"/>
              </a:spcBef>
              <a:spcAft>
                <a:spcPts val="0"/>
              </a:spcAft>
              <a:buClr>
                <a:srgbClr val="F55D4B"/>
              </a:buClr>
              <a:buSzPts val="2200"/>
              <a:buChar char="○"/>
              <a:defRPr i="1" sz="2200">
                <a:solidFill>
                  <a:srgbClr val="F55D4B"/>
                </a:solidFill>
              </a:defRPr>
            </a:lvl8pPr>
            <a:lvl9pPr indent="-368300" lvl="8" marL="4114800" algn="ctr">
              <a:spcBef>
                <a:spcPts val="0"/>
              </a:spcBef>
              <a:spcAft>
                <a:spcPts val="0"/>
              </a:spcAft>
              <a:buClr>
                <a:srgbClr val="F55D4B"/>
              </a:buClr>
              <a:buSzPts val="2200"/>
              <a:buChar char="■"/>
              <a:defRPr i="1" sz="2200">
                <a:solidFill>
                  <a:srgbClr val="F55D4B"/>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665" name="Shape 665"/>
        <p:cNvGrpSpPr/>
        <p:nvPr/>
      </p:nvGrpSpPr>
      <p:grpSpPr>
        <a:xfrm>
          <a:off x="0" y="0"/>
          <a:ext cx="0" cy="0"/>
          <a:chOff x="0" y="0"/>
          <a:chExt cx="0" cy="0"/>
        </a:xfrm>
      </p:grpSpPr>
      <p:grpSp>
        <p:nvGrpSpPr>
          <p:cNvPr id="666" name="Shape 666"/>
          <p:cNvGrpSpPr/>
          <p:nvPr/>
        </p:nvGrpSpPr>
        <p:grpSpPr>
          <a:xfrm>
            <a:off x="139" y="151"/>
            <a:ext cx="9159995" cy="5152574"/>
            <a:chOff x="3843650" y="2891150"/>
            <a:chExt cx="3447625" cy="2585725"/>
          </a:xfrm>
        </p:grpSpPr>
        <p:sp>
          <p:nvSpPr>
            <p:cNvPr id="667" name="Shape 667"/>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68" name="Shape 668"/>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69" name="Shape 669"/>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0" name="Shape 670"/>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1" name="Shape 671"/>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2" name="Shape 672"/>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3" name="Shape 673"/>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4" name="Shape 674"/>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5" name="Shape 675"/>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6" name="Shape 676"/>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7" name="Shape 677"/>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8" name="Shape 678"/>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79" name="Shape 679"/>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0" name="Shape 680"/>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1" name="Shape 681"/>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2" name="Shape 682"/>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3" name="Shape 683"/>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4" name="Shape 684"/>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5" name="Shape 685"/>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6" name="Shape 686"/>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7" name="Shape 687"/>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8" name="Shape 688"/>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89" name="Shape 689"/>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0" name="Shape 690"/>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1" name="Shape 691"/>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2" name="Shape 692"/>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3" name="Shape 693"/>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4" name="Shape 694"/>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5" name="Shape 695"/>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6" name="Shape 696"/>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7" name="Shape 697"/>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8" name="Shape 698"/>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699" name="Shape 699"/>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0" name="Shape 700"/>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1" name="Shape 701"/>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2" name="Shape 702"/>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3" name="Shape 703"/>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4" name="Shape 704"/>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5" name="Shape 705"/>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6" name="Shape 706"/>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7" name="Shape 707"/>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8" name="Shape 708"/>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09" name="Shape 709"/>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0" name="Shape 710"/>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1" name="Shape 711"/>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2" name="Shape 712"/>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3" name="Shape 713"/>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4" name="Shape 714"/>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5" name="Shape 715"/>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6" name="Shape 716"/>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7" name="Shape 717"/>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8" name="Shape 718"/>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19" name="Shape 719"/>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0" name="Shape 720"/>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1" name="Shape 721"/>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2" name="Shape 722"/>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3" name="Shape 723"/>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4" name="Shape 724"/>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5" name="Shape 725"/>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6" name="Shape 726"/>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7" name="Shape 727"/>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8" name="Shape 728"/>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29" name="Shape 729"/>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0" name="Shape 730"/>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1" name="Shape 731"/>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2" name="Shape 732"/>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3" name="Shape 733"/>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4" name="Shape 734"/>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5" name="Shape 735"/>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6" name="Shape 736"/>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7" name="Shape 737"/>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8" name="Shape 738"/>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39" name="Shape 739"/>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0" name="Shape 740"/>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1" name="Shape 741"/>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2" name="Shape 742"/>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3" name="Shape 743"/>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4" name="Shape 744"/>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5" name="Shape 745"/>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6" name="Shape 746"/>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7" name="Shape 747"/>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8" name="Shape 748"/>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49" name="Shape 749"/>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0" name="Shape 750"/>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1" name="Shape 751"/>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2" name="Shape 752"/>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3" name="Shape 753"/>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4" name="Shape 754"/>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5" name="Shape 755"/>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6" name="Shape 756"/>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7" name="Shape 757"/>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8" name="Shape 758"/>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59" name="Shape 759"/>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0" name="Shape 760"/>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1" name="Shape 761"/>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2" name="Shape 762"/>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3" name="Shape 763"/>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4" name="Shape 764"/>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5" name="Shape 765"/>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6" name="Shape 766"/>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7" name="Shape 767"/>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8" name="Shape 768"/>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69" name="Shape 769"/>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0" name="Shape 770"/>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1" name="Shape 771"/>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2" name="Shape 772"/>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3" name="Shape 773"/>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4" name="Shape 774"/>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5" name="Shape 775"/>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6" name="Shape 776"/>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7" name="Shape 777"/>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8" name="Shape 778"/>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79" name="Shape 779"/>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0" name="Shape 780"/>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1" name="Shape 781"/>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2" name="Shape 782"/>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3" name="Shape 783"/>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4" name="Shape 784"/>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5" name="Shape 785"/>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6" name="Shape 786"/>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7" name="Shape 787"/>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8" name="Shape 788"/>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89" name="Shape 789"/>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0" name="Shape 790"/>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1" name="Shape 791"/>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2" name="Shape 792"/>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3" name="Shape 793"/>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4" name="Shape 794"/>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5" name="Shape 795"/>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6" name="Shape 796"/>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7" name="Shape 797"/>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8" name="Shape 798"/>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799" name="Shape 799"/>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0" name="Shape 800"/>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1" name="Shape 801"/>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2" name="Shape 802"/>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3" name="Shape 803"/>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4" name="Shape 804"/>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5" name="Shape 805"/>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6" name="Shape 806"/>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7" name="Shape 807"/>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8" name="Shape 808"/>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09" name="Shape 809"/>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0" name="Shape 810"/>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1" name="Shape 811"/>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2" name="Shape 812"/>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3" name="Shape 813"/>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4" name="Shape 814"/>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5" name="Shape 815"/>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6" name="Shape 816"/>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7" name="Shape 817"/>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8" name="Shape 818"/>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19" name="Shape 819"/>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0" name="Shape 820"/>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1" name="Shape 821"/>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2" name="Shape 822"/>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3" name="Shape 823"/>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4" name="Shape 824"/>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5" name="Shape 825"/>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6" name="Shape 826"/>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7" name="Shape 827"/>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8" name="Shape 828"/>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29" name="Shape 829"/>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0" name="Shape 830"/>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1" name="Shape 831"/>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2" name="Shape 832"/>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3" name="Shape 833"/>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4" name="Shape 834"/>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5" name="Shape 835"/>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6" name="Shape 836"/>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7" name="Shape 837"/>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8" name="Shape 838"/>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39" name="Shape 839"/>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40" name="Shape 840"/>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
        <p:nvSpPr>
          <p:cNvPr id="841" name="Shape 841"/>
          <p:cNvSpPr txBox="1"/>
          <p:nvPr>
            <p:ph type="title"/>
          </p:nvPr>
        </p:nvSpPr>
        <p:spPr>
          <a:xfrm>
            <a:off x="1131750" y="623025"/>
            <a:ext cx="6880500" cy="582900"/>
          </a:xfrm>
          <a:prstGeom prst="rect">
            <a:avLst/>
          </a:prstGeom>
        </p:spPr>
        <p:txBody>
          <a:bodyPr anchorCtr="0" anchor="b"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42" name="Shape 842"/>
          <p:cNvSpPr txBox="1"/>
          <p:nvPr>
            <p:ph idx="1" type="body"/>
          </p:nvPr>
        </p:nvSpPr>
        <p:spPr>
          <a:xfrm>
            <a:off x="1131750" y="1312800"/>
            <a:ext cx="6880500" cy="3498600"/>
          </a:xfrm>
          <a:prstGeom prst="rect">
            <a:avLst/>
          </a:prstGeom>
        </p:spPr>
        <p:txBody>
          <a:bodyPr anchorCtr="0" anchor="t" bIns="91425" lIns="91425" spcFirstLastPara="1" rIns="91425" wrap="square" tIns="91425"/>
          <a:lstStyle>
            <a:lvl1pPr indent="-393700" lvl="0" marL="457200">
              <a:spcBef>
                <a:spcPts val="600"/>
              </a:spcBef>
              <a:spcAft>
                <a:spcPts val="0"/>
              </a:spcAft>
              <a:buSzPts val="2600"/>
              <a:buChar char="✖"/>
              <a:defRPr/>
            </a:lvl1pPr>
            <a:lvl2pPr indent="-368300" lvl="1" marL="914400">
              <a:spcBef>
                <a:spcPts val="0"/>
              </a:spcBef>
              <a:spcAft>
                <a:spcPts val="0"/>
              </a:spcAft>
              <a:buSzPts val="22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843" name="Shape 843"/>
        <p:cNvGrpSpPr/>
        <p:nvPr/>
      </p:nvGrpSpPr>
      <p:grpSpPr>
        <a:xfrm>
          <a:off x="0" y="0"/>
          <a:ext cx="0" cy="0"/>
          <a:chOff x="0" y="0"/>
          <a:chExt cx="0" cy="0"/>
        </a:xfrm>
      </p:grpSpPr>
      <p:grpSp>
        <p:nvGrpSpPr>
          <p:cNvPr id="844" name="Shape 844"/>
          <p:cNvGrpSpPr/>
          <p:nvPr/>
        </p:nvGrpSpPr>
        <p:grpSpPr>
          <a:xfrm>
            <a:off x="139" y="151"/>
            <a:ext cx="9159995" cy="5152574"/>
            <a:chOff x="3843650" y="2891150"/>
            <a:chExt cx="3447625" cy="2585725"/>
          </a:xfrm>
        </p:grpSpPr>
        <p:sp>
          <p:nvSpPr>
            <p:cNvPr id="845" name="Shape 845"/>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46" name="Shape 846"/>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47" name="Shape 847"/>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48" name="Shape 848"/>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49" name="Shape 849"/>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0" name="Shape 850"/>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1" name="Shape 851"/>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2" name="Shape 852"/>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3" name="Shape 853"/>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4" name="Shape 854"/>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5" name="Shape 855"/>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6" name="Shape 856"/>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7" name="Shape 857"/>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8" name="Shape 858"/>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59" name="Shape 859"/>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0" name="Shape 860"/>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1" name="Shape 861"/>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2" name="Shape 862"/>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3" name="Shape 863"/>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4" name="Shape 864"/>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5" name="Shape 865"/>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6" name="Shape 866"/>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7" name="Shape 867"/>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8" name="Shape 868"/>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69" name="Shape 869"/>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0" name="Shape 870"/>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1" name="Shape 871"/>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2" name="Shape 872"/>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3" name="Shape 873"/>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4" name="Shape 874"/>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5" name="Shape 875"/>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6" name="Shape 876"/>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7" name="Shape 877"/>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8" name="Shape 878"/>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79" name="Shape 879"/>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0" name="Shape 880"/>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1" name="Shape 881"/>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2" name="Shape 882"/>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3" name="Shape 883"/>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4" name="Shape 884"/>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5" name="Shape 885"/>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6" name="Shape 886"/>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7" name="Shape 887"/>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8" name="Shape 888"/>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89" name="Shape 889"/>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0" name="Shape 890"/>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1" name="Shape 891"/>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2" name="Shape 892"/>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3" name="Shape 893"/>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4" name="Shape 894"/>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5" name="Shape 895"/>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6" name="Shape 896"/>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7" name="Shape 897"/>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8" name="Shape 898"/>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899" name="Shape 899"/>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0" name="Shape 900"/>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1" name="Shape 901"/>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2" name="Shape 902"/>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3" name="Shape 903"/>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4" name="Shape 904"/>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5" name="Shape 905"/>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6" name="Shape 906"/>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7" name="Shape 907"/>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8" name="Shape 908"/>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09" name="Shape 909"/>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0" name="Shape 910"/>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1" name="Shape 911"/>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2" name="Shape 912"/>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3" name="Shape 913"/>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4" name="Shape 914"/>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5" name="Shape 915"/>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6" name="Shape 916"/>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7" name="Shape 917"/>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8" name="Shape 918"/>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19" name="Shape 919"/>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0" name="Shape 920"/>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1" name="Shape 921"/>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2" name="Shape 922"/>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3" name="Shape 923"/>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4" name="Shape 924"/>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5" name="Shape 925"/>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6" name="Shape 926"/>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7" name="Shape 927"/>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8" name="Shape 928"/>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29" name="Shape 929"/>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0" name="Shape 930"/>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1" name="Shape 931"/>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2" name="Shape 932"/>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3" name="Shape 933"/>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4" name="Shape 934"/>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5" name="Shape 935"/>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6" name="Shape 936"/>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7" name="Shape 937"/>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8" name="Shape 938"/>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39" name="Shape 939"/>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0" name="Shape 940"/>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1" name="Shape 941"/>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2" name="Shape 942"/>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3" name="Shape 943"/>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4" name="Shape 944"/>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5" name="Shape 945"/>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6" name="Shape 946"/>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7" name="Shape 947"/>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8" name="Shape 948"/>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49" name="Shape 949"/>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0" name="Shape 950"/>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1" name="Shape 951"/>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2" name="Shape 952"/>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3" name="Shape 953"/>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4" name="Shape 954"/>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5" name="Shape 955"/>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6" name="Shape 956"/>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7" name="Shape 957"/>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8" name="Shape 958"/>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59" name="Shape 959"/>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0" name="Shape 960"/>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1" name="Shape 961"/>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2" name="Shape 962"/>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3" name="Shape 963"/>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4" name="Shape 964"/>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5" name="Shape 965"/>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6" name="Shape 966"/>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7" name="Shape 967"/>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8" name="Shape 968"/>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69" name="Shape 969"/>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0" name="Shape 970"/>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1" name="Shape 971"/>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2" name="Shape 972"/>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3" name="Shape 973"/>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4" name="Shape 974"/>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5" name="Shape 975"/>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6" name="Shape 976"/>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7" name="Shape 977"/>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8" name="Shape 978"/>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79" name="Shape 979"/>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0" name="Shape 980"/>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1" name="Shape 981"/>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2" name="Shape 982"/>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3" name="Shape 983"/>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4" name="Shape 984"/>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5" name="Shape 985"/>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6" name="Shape 986"/>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7" name="Shape 987"/>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8" name="Shape 988"/>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89" name="Shape 989"/>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0" name="Shape 990"/>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1" name="Shape 991"/>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2" name="Shape 992"/>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3" name="Shape 993"/>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4" name="Shape 994"/>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5" name="Shape 995"/>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6" name="Shape 996"/>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7" name="Shape 997"/>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8" name="Shape 998"/>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999" name="Shape 999"/>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0" name="Shape 1000"/>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1" name="Shape 1001"/>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2" name="Shape 1002"/>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3" name="Shape 1003"/>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4" name="Shape 1004"/>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5" name="Shape 1005"/>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6" name="Shape 1006"/>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7" name="Shape 1007"/>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8" name="Shape 1008"/>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09" name="Shape 1009"/>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0" name="Shape 1010"/>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1" name="Shape 1011"/>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2" name="Shape 1012"/>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3" name="Shape 1013"/>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4" name="Shape 1014"/>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5" name="Shape 1015"/>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6" name="Shape 1016"/>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7" name="Shape 1017"/>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18" name="Shape 1018"/>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
        <p:nvSpPr>
          <p:cNvPr id="1019" name="Shape 1019"/>
          <p:cNvSpPr txBox="1"/>
          <p:nvPr>
            <p:ph type="title"/>
          </p:nvPr>
        </p:nvSpPr>
        <p:spPr>
          <a:xfrm>
            <a:off x="1131750" y="623025"/>
            <a:ext cx="6880500" cy="582900"/>
          </a:xfrm>
          <a:prstGeom prst="rect">
            <a:avLst/>
          </a:prstGeom>
        </p:spPr>
        <p:txBody>
          <a:bodyPr anchorCtr="0" anchor="b"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20" name="Shape 1020"/>
          <p:cNvSpPr txBox="1"/>
          <p:nvPr>
            <p:ph idx="1" type="body"/>
          </p:nvPr>
        </p:nvSpPr>
        <p:spPr>
          <a:xfrm>
            <a:off x="1131725" y="1329863"/>
            <a:ext cx="3339600" cy="3481500"/>
          </a:xfrm>
          <a:prstGeom prst="rect">
            <a:avLst/>
          </a:prstGeom>
        </p:spPr>
        <p:txBody>
          <a:bodyPr anchorCtr="0" anchor="t" bIns="91425" lIns="91425" spcFirstLastPara="1" rIns="91425" wrap="square" tIns="91425"/>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1021" name="Shape 1021"/>
          <p:cNvSpPr txBox="1"/>
          <p:nvPr>
            <p:ph idx="2" type="body"/>
          </p:nvPr>
        </p:nvSpPr>
        <p:spPr>
          <a:xfrm>
            <a:off x="4672553" y="1329863"/>
            <a:ext cx="3339600" cy="3481500"/>
          </a:xfrm>
          <a:prstGeom prst="rect">
            <a:avLst/>
          </a:prstGeom>
        </p:spPr>
        <p:txBody>
          <a:bodyPr anchorCtr="0" anchor="t" bIns="91425" lIns="91425" spcFirstLastPara="1" rIns="91425" wrap="square" tIns="91425"/>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022" name="Shape 1022"/>
        <p:cNvGrpSpPr/>
        <p:nvPr/>
      </p:nvGrpSpPr>
      <p:grpSpPr>
        <a:xfrm>
          <a:off x="0" y="0"/>
          <a:ext cx="0" cy="0"/>
          <a:chOff x="0" y="0"/>
          <a:chExt cx="0" cy="0"/>
        </a:xfrm>
      </p:grpSpPr>
      <p:grpSp>
        <p:nvGrpSpPr>
          <p:cNvPr id="1023" name="Shape 1023"/>
          <p:cNvGrpSpPr/>
          <p:nvPr/>
        </p:nvGrpSpPr>
        <p:grpSpPr>
          <a:xfrm>
            <a:off x="139" y="151"/>
            <a:ext cx="9159995" cy="5152574"/>
            <a:chOff x="3843650" y="2891150"/>
            <a:chExt cx="3447625" cy="2585725"/>
          </a:xfrm>
        </p:grpSpPr>
        <p:sp>
          <p:nvSpPr>
            <p:cNvPr id="1024" name="Shape 1024"/>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25" name="Shape 1025"/>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26" name="Shape 1026"/>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27" name="Shape 1027"/>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28" name="Shape 1028"/>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29" name="Shape 1029"/>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0" name="Shape 1030"/>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1" name="Shape 1031"/>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2" name="Shape 1032"/>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3" name="Shape 1033"/>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4" name="Shape 1034"/>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5" name="Shape 1035"/>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6" name="Shape 1036"/>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7" name="Shape 1037"/>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8" name="Shape 1038"/>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39" name="Shape 1039"/>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0" name="Shape 1040"/>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1" name="Shape 1041"/>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2" name="Shape 1042"/>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3" name="Shape 1043"/>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4" name="Shape 1044"/>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5" name="Shape 1045"/>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6" name="Shape 1046"/>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7" name="Shape 1047"/>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8" name="Shape 1048"/>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49" name="Shape 1049"/>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0" name="Shape 1050"/>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1" name="Shape 1051"/>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2" name="Shape 1052"/>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3" name="Shape 1053"/>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4" name="Shape 1054"/>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5" name="Shape 1055"/>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6" name="Shape 1056"/>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7" name="Shape 1057"/>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8" name="Shape 1058"/>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59" name="Shape 1059"/>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0" name="Shape 1060"/>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1" name="Shape 1061"/>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2" name="Shape 1062"/>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3" name="Shape 1063"/>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4" name="Shape 1064"/>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5" name="Shape 1065"/>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6" name="Shape 1066"/>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7" name="Shape 1067"/>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8" name="Shape 1068"/>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69" name="Shape 1069"/>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0" name="Shape 1070"/>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1" name="Shape 1071"/>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2" name="Shape 1072"/>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3" name="Shape 1073"/>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4" name="Shape 1074"/>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5" name="Shape 1075"/>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6" name="Shape 1076"/>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7" name="Shape 1077"/>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8" name="Shape 1078"/>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79" name="Shape 1079"/>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0" name="Shape 1080"/>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1" name="Shape 1081"/>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2" name="Shape 1082"/>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3" name="Shape 1083"/>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4" name="Shape 1084"/>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5" name="Shape 1085"/>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6" name="Shape 1086"/>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7" name="Shape 1087"/>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8" name="Shape 1088"/>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89" name="Shape 1089"/>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0" name="Shape 1090"/>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1" name="Shape 1091"/>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2" name="Shape 1092"/>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3" name="Shape 1093"/>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4" name="Shape 1094"/>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5" name="Shape 1095"/>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6" name="Shape 1096"/>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7" name="Shape 1097"/>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8" name="Shape 1098"/>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099" name="Shape 1099"/>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0" name="Shape 1100"/>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1" name="Shape 1101"/>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2" name="Shape 1102"/>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3" name="Shape 1103"/>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4" name="Shape 1104"/>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5" name="Shape 1105"/>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6" name="Shape 1106"/>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7" name="Shape 1107"/>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8" name="Shape 1108"/>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09" name="Shape 1109"/>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0" name="Shape 1110"/>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1" name="Shape 1111"/>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2" name="Shape 1112"/>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3" name="Shape 1113"/>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4" name="Shape 1114"/>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5" name="Shape 1115"/>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6" name="Shape 1116"/>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7" name="Shape 1117"/>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8" name="Shape 1118"/>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19" name="Shape 1119"/>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0" name="Shape 1120"/>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1" name="Shape 1121"/>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2" name="Shape 1122"/>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3" name="Shape 1123"/>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4" name="Shape 1124"/>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5" name="Shape 1125"/>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6" name="Shape 1126"/>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7" name="Shape 1127"/>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8" name="Shape 1128"/>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29" name="Shape 1129"/>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0" name="Shape 1130"/>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1" name="Shape 1131"/>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2" name="Shape 1132"/>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3" name="Shape 1133"/>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4" name="Shape 1134"/>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5" name="Shape 1135"/>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6" name="Shape 1136"/>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7" name="Shape 1137"/>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8" name="Shape 1138"/>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39" name="Shape 1139"/>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0" name="Shape 1140"/>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1" name="Shape 1141"/>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2" name="Shape 1142"/>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3" name="Shape 1143"/>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4" name="Shape 1144"/>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5" name="Shape 1145"/>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6" name="Shape 1146"/>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7" name="Shape 1147"/>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8" name="Shape 1148"/>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49" name="Shape 1149"/>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0" name="Shape 1150"/>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1" name="Shape 1151"/>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2" name="Shape 1152"/>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3" name="Shape 1153"/>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4" name="Shape 1154"/>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5" name="Shape 1155"/>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6" name="Shape 1156"/>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7" name="Shape 1157"/>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8" name="Shape 1158"/>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59" name="Shape 1159"/>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0" name="Shape 1160"/>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1" name="Shape 1161"/>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2" name="Shape 1162"/>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3" name="Shape 1163"/>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4" name="Shape 1164"/>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5" name="Shape 1165"/>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6" name="Shape 1166"/>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7" name="Shape 1167"/>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8" name="Shape 1168"/>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69" name="Shape 1169"/>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0" name="Shape 1170"/>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1" name="Shape 1171"/>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2" name="Shape 1172"/>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3" name="Shape 1173"/>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4" name="Shape 1174"/>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5" name="Shape 1175"/>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6" name="Shape 1176"/>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7" name="Shape 1177"/>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8" name="Shape 1178"/>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79" name="Shape 1179"/>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0" name="Shape 1180"/>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1" name="Shape 1181"/>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2" name="Shape 1182"/>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3" name="Shape 1183"/>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4" name="Shape 1184"/>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5" name="Shape 1185"/>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6" name="Shape 1186"/>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7" name="Shape 1187"/>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8" name="Shape 1188"/>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89" name="Shape 1189"/>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90" name="Shape 1190"/>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91" name="Shape 1191"/>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92" name="Shape 1192"/>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93" name="Shape 1193"/>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94" name="Shape 1194"/>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95" name="Shape 1195"/>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96" name="Shape 1196"/>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197" name="Shape 1197"/>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
        <p:nvSpPr>
          <p:cNvPr id="1198" name="Shape 1198"/>
          <p:cNvSpPr txBox="1"/>
          <p:nvPr>
            <p:ph type="title"/>
          </p:nvPr>
        </p:nvSpPr>
        <p:spPr>
          <a:xfrm>
            <a:off x="1131750" y="623025"/>
            <a:ext cx="6880500" cy="582900"/>
          </a:xfrm>
          <a:prstGeom prst="rect">
            <a:avLst/>
          </a:prstGeom>
        </p:spPr>
        <p:txBody>
          <a:bodyPr anchorCtr="0" anchor="b"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9" name="Shape 1199"/>
          <p:cNvSpPr txBox="1"/>
          <p:nvPr>
            <p:ph idx="1" type="body"/>
          </p:nvPr>
        </p:nvSpPr>
        <p:spPr>
          <a:xfrm>
            <a:off x="977300" y="1279069"/>
            <a:ext cx="2296500" cy="35325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00" name="Shape 1200"/>
          <p:cNvSpPr txBox="1"/>
          <p:nvPr>
            <p:ph idx="2" type="body"/>
          </p:nvPr>
        </p:nvSpPr>
        <p:spPr>
          <a:xfrm>
            <a:off x="3391603" y="1279069"/>
            <a:ext cx="2296500" cy="35325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01" name="Shape 1201"/>
          <p:cNvSpPr txBox="1"/>
          <p:nvPr>
            <p:ph idx="3" type="body"/>
          </p:nvPr>
        </p:nvSpPr>
        <p:spPr>
          <a:xfrm>
            <a:off x="5805905" y="1279069"/>
            <a:ext cx="2296500" cy="35325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02" name="Shape 1202"/>
        <p:cNvGrpSpPr/>
        <p:nvPr/>
      </p:nvGrpSpPr>
      <p:grpSpPr>
        <a:xfrm>
          <a:off x="0" y="0"/>
          <a:ext cx="0" cy="0"/>
          <a:chOff x="0" y="0"/>
          <a:chExt cx="0" cy="0"/>
        </a:xfrm>
      </p:grpSpPr>
      <p:grpSp>
        <p:nvGrpSpPr>
          <p:cNvPr id="1203" name="Shape 1203"/>
          <p:cNvGrpSpPr/>
          <p:nvPr/>
        </p:nvGrpSpPr>
        <p:grpSpPr>
          <a:xfrm>
            <a:off x="139" y="151"/>
            <a:ext cx="9159995" cy="5152574"/>
            <a:chOff x="3843650" y="2891150"/>
            <a:chExt cx="3447625" cy="2585725"/>
          </a:xfrm>
        </p:grpSpPr>
        <p:sp>
          <p:nvSpPr>
            <p:cNvPr id="1204" name="Shape 1204"/>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05" name="Shape 1205"/>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06" name="Shape 1206"/>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07" name="Shape 1207"/>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08" name="Shape 1208"/>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09" name="Shape 1209"/>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0" name="Shape 1210"/>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1" name="Shape 1211"/>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2" name="Shape 1212"/>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3" name="Shape 1213"/>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4" name="Shape 1214"/>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5" name="Shape 1215"/>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6" name="Shape 1216"/>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7" name="Shape 1217"/>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8" name="Shape 1218"/>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19" name="Shape 1219"/>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0" name="Shape 1220"/>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1" name="Shape 1221"/>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2" name="Shape 1222"/>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3" name="Shape 1223"/>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4" name="Shape 1224"/>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5" name="Shape 1225"/>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6" name="Shape 1226"/>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7" name="Shape 1227"/>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8" name="Shape 1228"/>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29" name="Shape 1229"/>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0" name="Shape 1230"/>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1" name="Shape 1231"/>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2" name="Shape 1232"/>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3" name="Shape 1233"/>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4" name="Shape 1234"/>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5" name="Shape 1235"/>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6" name="Shape 1236"/>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7" name="Shape 1237"/>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8" name="Shape 1238"/>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39" name="Shape 1239"/>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0" name="Shape 1240"/>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1" name="Shape 1241"/>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2" name="Shape 1242"/>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3" name="Shape 1243"/>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4" name="Shape 1244"/>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5" name="Shape 1245"/>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6" name="Shape 1246"/>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7" name="Shape 1247"/>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8" name="Shape 1248"/>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49" name="Shape 1249"/>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0" name="Shape 1250"/>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1" name="Shape 1251"/>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2" name="Shape 1252"/>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3" name="Shape 1253"/>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4" name="Shape 1254"/>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5" name="Shape 1255"/>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6" name="Shape 1256"/>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7" name="Shape 1257"/>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8" name="Shape 1258"/>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59" name="Shape 1259"/>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0" name="Shape 1260"/>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1" name="Shape 1261"/>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2" name="Shape 1262"/>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3" name="Shape 1263"/>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4" name="Shape 1264"/>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5" name="Shape 1265"/>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6" name="Shape 1266"/>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7" name="Shape 1267"/>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8" name="Shape 1268"/>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69" name="Shape 1269"/>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0" name="Shape 1270"/>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1" name="Shape 1271"/>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2" name="Shape 1272"/>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3" name="Shape 1273"/>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4" name="Shape 1274"/>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5" name="Shape 1275"/>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6" name="Shape 1276"/>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7" name="Shape 1277"/>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8" name="Shape 1278"/>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79" name="Shape 1279"/>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0" name="Shape 1280"/>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1" name="Shape 1281"/>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2" name="Shape 1282"/>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3" name="Shape 1283"/>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4" name="Shape 1284"/>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5" name="Shape 1285"/>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6" name="Shape 1286"/>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7" name="Shape 1287"/>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8" name="Shape 1288"/>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89" name="Shape 1289"/>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0" name="Shape 1290"/>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1" name="Shape 1291"/>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2" name="Shape 1292"/>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3" name="Shape 1293"/>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4" name="Shape 1294"/>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5" name="Shape 1295"/>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6" name="Shape 1296"/>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7" name="Shape 1297"/>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8" name="Shape 1298"/>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299" name="Shape 1299"/>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0" name="Shape 1300"/>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1" name="Shape 1301"/>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2" name="Shape 1302"/>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3" name="Shape 1303"/>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4" name="Shape 1304"/>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5" name="Shape 1305"/>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6" name="Shape 1306"/>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7" name="Shape 1307"/>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8" name="Shape 1308"/>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09" name="Shape 1309"/>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0" name="Shape 1310"/>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1" name="Shape 1311"/>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2" name="Shape 1312"/>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3" name="Shape 1313"/>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4" name="Shape 1314"/>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5" name="Shape 1315"/>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6" name="Shape 1316"/>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7" name="Shape 1317"/>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8" name="Shape 1318"/>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19" name="Shape 1319"/>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0" name="Shape 1320"/>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1" name="Shape 1321"/>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2" name="Shape 1322"/>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3" name="Shape 1323"/>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4" name="Shape 1324"/>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5" name="Shape 1325"/>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6" name="Shape 1326"/>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7" name="Shape 1327"/>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8" name="Shape 1328"/>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29" name="Shape 1329"/>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0" name="Shape 1330"/>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1" name="Shape 1331"/>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2" name="Shape 1332"/>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3" name="Shape 1333"/>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4" name="Shape 1334"/>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5" name="Shape 1335"/>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6" name="Shape 1336"/>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7" name="Shape 1337"/>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8" name="Shape 1338"/>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39" name="Shape 1339"/>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0" name="Shape 1340"/>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1" name="Shape 1341"/>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2" name="Shape 1342"/>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3" name="Shape 1343"/>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4" name="Shape 1344"/>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5" name="Shape 1345"/>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6" name="Shape 1346"/>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7" name="Shape 1347"/>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8" name="Shape 1348"/>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49" name="Shape 1349"/>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0" name="Shape 1350"/>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1" name="Shape 1351"/>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2" name="Shape 1352"/>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3" name="Shape 1353"/>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4" name="Shape 1354"/>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5" name="Shape 1355"/>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6" name="Shape 1356"/>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7" name="Shape 1357"/>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8" name="Shape 1358"/>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59" name="Shape 1359"/>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0" name="Shape 1360"/>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1" name="Shape 1361"/>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2" name="Shape 1362"/>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3" name="Shape 1363"/>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4" name="Shape 1364"/>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5" name="Shape 1365"/>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6" name="Shape 1366"/>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7" name="Shape 1367"/>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8" name="Shape 1368"/>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69" name="Shape 1369"/>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70" name="Shape 1370"/>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71" name="Shape 1371"/>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72" name="Shape 1372"/>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73" name="Shape 1373"/>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74" name="Shape 1374"/>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75" name="Shape 1375"/>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76" name="Shape 1376"/>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77" name="Shape 1377"/>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
        <p:nvSpPr>
          <p:cNvPr id="1378" name="Shape 1378"/>
          <p:cNvSpPr txBox="1"/>
          <p:nvPr>
            <p:ph type="title"/>
          </p:nvPr>
        </p:nvSpPr>
        <p:spPr>
          <a:xfrm>
            <a:off x="1131750" y="623025"/>
            <a:ext cx="6880500" cy="582900"/>
          </a:xfrm>
          <a:prstGeom prst="rect">
            <a:avLst/>
          </a:prstGeom>
        </p:spPr>
        <p:txBody>
          <a:bodyPr anchorCtr="0" anchor="b"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79" name="Shape 1379"/>
        <p:cNvGrpSpPr/>
        <p:nvPr/>
      </p:nvGrpSpPr>
      <p:grpSpPr>
        <a:xfrm>
          <a:off x="0" y="0"/>
          <a:ext cx="0" cy="0"/>
          <a:chOff x="0" y="0"/>
          <a:chExt cx="0" cy="0"/>
        </a:xfrm>
      </p:grpSpPr>
      <p:grpSp>
        <p:nvGrpSpPr>
          <p:cNvPr id="1380" name="Shape 1380"/>
          <p:cNvGrpSpPr/>
          <p:nvPr/>
        </p:nvGrpSpPr>
        <p:grpSpPr>
          <a:xfrm>
            <a:off x="1" y="-8"/>
            <a:ext cx="9152065" cy="5147920"/>
            <a:chOff x="328725" y="238125"/>
            <a:chExt cx="3447625" cy="2585725"/>
          </a:xfrm>
        </p:grpSpPr>
        <p:sp>
          <p:nvSpPr>
            <p:cNvPr id="1381" name="Shape 1381"/>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82" name="Shape 1382"/>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83" name="Shape 1383"/>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84" name="Shape 1384"/>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85" name="Shape 1385"/>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86" name="Shape 1386"/>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87" name="Shape 1387"/>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88" name="Shape 1388"/>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89" name="Shape 1389"/>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0" name="Shape 1390"/>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1" name="Shape 1391"/>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2" name="Shape 1392"/>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3" name="Shape 1393"/>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4" name="Shape 1394"/>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5" name="Shape 1395"/>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6" name="Shape 1396"/>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7" name="Shape 1397"/>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8" name="Shape 1398"/>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399" name="Shape 1399"/>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0" name="Shape 1400"/>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1" name="Shape 1401"/>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2" name="Shape 1402"/>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3" name="Shape 1403"/>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4" name="Shape 1404"/>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5" name="Shape 1405"/>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6" name="Shape 1406"/>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7" name="Shape 1407"/>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8" name="Shape 1408"/>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09" name="Shape 1409"/>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0" name="Shape 1410"/>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1" name="Shape 1411"/>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2" name="Shape 1412"/>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3" name="Shape 1413"/>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4" name="Shape 1414"/>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5" name="Shape 1415"/>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6" name="Shape 1416"/>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7" name="Shape 1417"/>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8" name="Shape 1418"/>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19" name="Shape 1419"/>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0" name="Shape 1420"/>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1" name="Shape 1421"/>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2" name="Shape 1422"/>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3" name="Shape 1423"/>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4" name="Shape 1424"/>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5" name="Shape 1425"/>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6" name="Shape 1426"/>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7" name="Shape 1427"/>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8" name="Shape 1428"/>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29" name="Shape 1429"/>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0" name="Shape 1430"/>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1" name="Shape 1431"/>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2" name="Shape 1432"/>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3" name="Shape 1433"/>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4" name="Shape 1434"/>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5" name="Shape 1435"/>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6" name="Shape 1436"/>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7" name="Shape 1437"/>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8" name="Shape 1438"/>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39" name="Shape 1439"/>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0" name="Shape 1440"/>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1" name="Shape 1441"/>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2" name="Shape 1442"/>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3" name="Shape 1443"/>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4" name="Shape 1444"/>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5" name="Shape 1445"/>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6" name="Shape 1446"/>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7" name="Shape 1447"/>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8" name="Shape 1448"/>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49" name="Shape 1449"/>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0" name="Shape 1450"/>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1" name="Shape 1451"/>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2" name="Shape 1452"/>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3" name="Shape 1453"/>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4" name="Shape 1454"/>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5" name="Shape 1455"/>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6" name="Shape 1456"/>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7" name="Shape 1457"/>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8" name="Shape 1458"/>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59" name="Shape 1459"/>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0" name="Shape 1460"/>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1" name="Shape 1461"/>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2" name="Shape 1462"/>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3" name="Shape 1463"/>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4" name="Shape 1464"/>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5" name="Shape 1465"/>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6" name="Shape 1466"/>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7" name="Shape 1467"/>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8" name="Shape 1468"/>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69" name="Shape 1469"/>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0" name="Shape 1470"/>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1" name="Shape 1471"/>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2" name="Shape 1472"/>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3" name="Shape 1473"/>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4" name="Shape 1474"/>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5" name="Shape 1475"/>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6" name="Shape 1476"/>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7" name="Shape 1477"/>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8" name="Shape 1478"/>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79" name="Shape 1479"/>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80" name="Shape 1480"/>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81" name="Shape 1481"/>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82" name="Shape 1482"/>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83" name="Shape 1483"/>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84" name="Shape 1484"/>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
        <p:nvSpPr>
          <p:cNvPr id="1485" name="Shape 1485"/>
          <p:cNvSpPr txBox="1"/>
          <p:nvPr>
            <p:ph idx="1" type="body"/>
          </p:nvPr>
        </p:nvSpPr>
        <p:spPr>
          <a:xfrm>
            <a:off x="457200" y="4085775"/>
            <a:ext cx="8229600" cy="4281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2400"/>
              <a:buFont typeface="Amatic SC"/>
              <a:buNone/>
              <a:defRPr b="1" sz="2400">
                <a:latin typeface="Amatic SC"/>
                <a:ea typeface="Amatic SC"/>
                <a:cs typeface="Amatic SC"/>
                <a:sym typeface="Amatic SC"/>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86" name="Shape 1486"/>
        <p:cNvGrpSpPr/>
        <p:nvPr/>
      </p:nvGrpSpPr>
      <p:grpSpPr>
        <a:xfrm>
          <a:off x="0" y="0"/>
          <a:ext cx="0" cy="0"/>
          <a:chOff x="0" y="0"/>
          <a:chExt cx="0" cy="0"/>
        </a:xfrm>
      </p:grpSpPr>
      <p:grpSp>
        <p:nvGrpSpPr>
          <p:cNvPr id="1487" name="Shape 1487"/>
          <p:cNvGrpSpPr/>
          <p:nvPr/>
        </p:nvGrpSpPr>
        <p:grpSpPr>
          <a:xfrm>
            <a:off x="1" y="-8"/>
            <a:ext cx="9152065" cy="5147920"/>
            <a:chOff x="328725" y="238125"/>
            <a:chExt cx="3447625" cy="2585725"/>
          </a:xfrm>
        </p:grpSpPr>
        <p:sp>
          <p:nvSpPr>
            <p:cNvPr id="1488" name="Shape 1488"/>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89" name="Shape 1489"/>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0" name="Shape 1490"/>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1" name="Shape 1491"/>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2" name="Shape 1492"/>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3" name="Shape 1493"/>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4" name="Shape 1494"/>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5" name="Shape 1495"/>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6" name="Shape 1496"/>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7" name="Shape 1497"/>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8" name="Shape 1498"/>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499" name="Shape 1499"/>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0" name="Shape 1500"/>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1" name="Shape 1501"/>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2" name="Shape 1502"/>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3" name="Shape 1503"/>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4" name="Shape 1504"/>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5" name="Shape 1505"/>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6" name="Shape 1506"/>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7" name="Shape 1507"/>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8" name="Shape 1508"/>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09" name="Shape 1509"/>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0" name="Shape 1510"/>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1" name="Shape 1511"/>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2" name="Shape 1512"/>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3" name="Shape 1513"/>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4" name="Shape 1514"/>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5" name="Shape 1515"/>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6" name="Shape 1516"/>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7" name="Shape 1517"/>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8" name="Shape 1518"/>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19" name="Shape 1519"/>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0" name="Shape 1520"/>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1" name="Shape 1521"/>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2" name="Shape 1522"/>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3" name="Shape 1523"/>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4" name="Shape 1524"/>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5" name="Shape 1525"/>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6" name="Shape 1526"/>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7" name="Shape 1527"/>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8" name="Shape 1528"/>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29" name="Shape 1529"/>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0" name="Shape 1530"/>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1" name="Shape 1531"/>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2" name="Shape 1532"/>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3" name="Shape 1533"/>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4" name="Shape 1534"/>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5" name="Shape 1535"/>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6" name="Shape 1536"/>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7" name="Shape 1537"/>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8" name="Shape 1538"/>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39" name="Shape 1539"/>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0" name="Shape 1540"/>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1" name="Shape 1541"/>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2" name="Shape 1542"/>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3" name="Shape 1543"/>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4" name="Shape 1544"/>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5" name="Shape 1545"/>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6" name="Shape 1546"/>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7" name="Shape 1547"/>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8" name="Shape 1548"/>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49" name="Shape 1549"/>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0" name="Shape 1550"/>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1" name="Shape 1551"/>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2" name="Shape 1552"/>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3" name="Shape 1553"/>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4" name="Shape 1554"/>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5" name="Shape 1555"/>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6" name="Shape 1556"/>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7" name="Shape 1557"/>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8" name="Shape 1558"/>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59" name="Shape 1559"/>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0" name="Shape 1560"/>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1" name="Shape 1561"/>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2" name="Shape 1562"/>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3" name="Shape 1563"/>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4" name="Shape 1564"/>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5" name="Shape 1565"/>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6" name="Shape 1566"/>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7" name="Shape 1567"/>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8" name="Shape 1568"/>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69" name="Shape 1569"/>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0" name="Shape 1570"/>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1" name="Shape 1571"/>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2" name="Shape 1572"/>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3" name="Shape 1573"/>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4" name="Shape 1574"/>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5" name="Shape 1575"/>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6" name="Shape 1576"/>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7" name="Shape 1577"/>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8" name="Shape 1578"/>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79" name="Shape 1579"/>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0" name="Shape 1580"/>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1" name="Shape 1581"/>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2" name="Shape 1582"/>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3" name="Shape 1583"/>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4" name="Shape 1584"/>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5" name="Shape 1585"/>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6" name="Shape 1586"/>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7" name="Shape 1587"/>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8" name="Shape 1588"/>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89" name="Shape 1589"/>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90" name="Shape 1590"/>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sp>
          <p:nvSpPr>
            <p:cNvPr id="1591" name="Shape 1591"/>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anchorCtr="0" anchor="ctr" bIns="117025" lIns="117025" spcFirstLastPara="1" rIns="117025" wrap="square" tIns="117025">
              <a:noAutofit/>
            </a:bodyPr>
            <a:lstStyle/>
            <a:p>
              <a:pPr indent="0" lvl="0" marL="0">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5F6F7"/>
        </a:solidFill>
      </p:bgPr>
    </p:bg>
    <p:spTree>
      <p:nvGrpSpPr>
        <p:cNvPr id="5" name="Shape 5"/>
        <p:cNvGrpSpPr/>
        <p:nvPr/>
      </p:nvGrpSpPr>
      <p:grpSpPr>
        <a:xfrm>
          <a:off x="0" y="0"/>
          <a:ext cx="0" cy="0"/>
          <a:chOff x="0" y="0"/>
          <a:chExt cx="0" cy="0"/>
        </a:xfrm>
      </p:grpSpPr>
      <p:sp>
        <p:nvSpPr>
          <p:cNvPr id="6" name="Shape 6"/>
          <p:cNvSpPr txBox="1"/>
          <p:nvPr>
            <p:ph type="title"/>
          </p:nvPr>
        </p:nvSpPr>
        <p:spPr>
          <a:xfrm>
            <a:off x="1131750" y="737325"/>
            <a:ext cx="6880500" cy="582900"/>
          </a:xfrm>
          <a:prstGeom prst="rect">
            <a:avLst/>
          </a:prstGeom>
          <a:noFill/>
          <a:ln>
            <a:noFill/>
          </a:ln>
        </p:spPr>
        <p:txBody>
          <a:bodyPr anchorCtr="0" anchor="b" bIns="91425" lIns="91425" spcFirstLastPara="1" rIns="91425" wrap="square" tIns="91425"/>
          <a:lstStyle>
            <a:lvl1pPr lvl="0"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1pPr>
            <a:lvl2pPr lvl="1"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2pPr>
            <a:lvl3pPr lvl="2"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3pPr>
            <a:lvl4pPr lvl="3"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4pPr>
            <a:lvl5pPr lvl="4"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5pPr>
            <a:lvl6pPr lvl="5"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6pPr>
            <a:lvl7pPr lvl="6"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7pPr>
            <a:lvl8pPr lvl="7"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8pPr>
            <a:lvl9pPr lvl="8" algn="ctr">
              <a:spcBef>
                <a:spcPts val="0"/>
              </a:spcBef>
              <a:spcAft>
                <a:spcPts val="0"/>
              </a:spcAft>
              <a:buClr>
                <a:srgbClr val="F55D4B"/>
              </a:buClr>
              <a:buSzPts val="2800"/>
              <a:buFont typeface="Amatic SC"/>
              <a:buNone/>
              <a:defRPr b="1" sz="2800">
                <a:solidFill>
                  <a:srgbClr val="F55D4B"/>
                </a:solidFill>
                <a:latin typeface="Amatic SC"/>
                <a:ea typeface="Amatic SC"/>
                <a:cs typeface="Amatic SC"/>
                <a:sym typeface="Amatic SC"/>
              </a:defRPr>
            </a:lvl9pPr>
          </a:lstStyle>
          <a:p/>
        </p:txBody>
      </p:sp>
      <p:sp>
        <p:nvSpPr>
          <p:cNvPr id="7" name="Shape 7"/>
          <p:cNvSpPr txBox="1"/>
          <p:nvPr>
            <p:ph idx="1" type="body"/>
          </p:nvPr>
        </p:nvSpPr>
        <p:spPr>
          <a:xfrm>
            <a:off x="1131750" y="1427100"/>
            <a:ext cx="6880500" cy="3498600"/>
          </a:xfrm>
          <a:prstGeom prst="rect">
            <a:avLst/>
          </a:prstGeom>
          <a:noFill/>
          <a:ln>
            <a:noFill/>
          </a:ln>
        </p:spPr>
        <p:txBody>
          <a:bodyPr anchorCtr="0" anchor="t" bIns="91425" lIns="91425" spcFirstLastPara="1" rIns="91425" wrap="square" tIns="91425"/>
          <a:lstStyle>
            <a:lvl1pPr indent="-393700" lvl="0" marL="457200">
              <a:spcBef>
                <a:spcPts val="600"/>
              </a:spcBef>
              <a:spcAft>
                <a:spcPts val="0"/>
              </a:spcAft>
              <a:buClr>
                <a:srgbClr val="2C3E50"/>
              </a:buClr>
              <a:buSzPts val="2600"/>
              <a:buFont typeface="Merriweather"/>
              <a:buChar char="✖"/>
              <a:defRPr sz="2600">
                <a:solidFill>
                  <a:srgbClr val="2C3E50"/>
                </a:solidFill>
                <a:latin typeface="Merriweather"/>
                <a:ea typeface="Merriweather"/>
                <a:cs typeface="Merriweather"/>
                <a:sym typeface="Merriweather"/>
              </a:defRPr>
            </a:lvl1pPr>
            <a:lvl2pPr indent="-368300" lvl="1" marL="914400">
              <a:spcBef>
                <a:spcPts val="0"/>
              </a:spcBef>
              <a:spcAft>
                <a:spcPts val="0"/>
              </a:spcAft>
              <a:buClr>
                <a:srgbClr val="2C3E50"/>
              </a:buClr>
              <a:buSzPts val="2200"/>
              <a:buFont typeface="Merriweather"/>
              <a:buChar char="○"/>
              <a:defRPr sz="2200">
                <a:solidFill>
                  <a:srgbClr val="2C3E50"/>
                </a:solidFill>
                <a:latin typeface="Merriweather"/>
                <a:ea typeface="Merriweather"/>
                <a:cs typeface="Merriweather"/>
                <a:sym typeface="Merriweather"/>
              </a:defRPr>
            </a:lvl2pPr>
            <a:lvl3pPr indent="-342900" lvl="2" marL="13716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3pPr>
            <a:lvl4pPr indent="-342900" lvl="3" marL="18288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4pPr>
            <a:lvl5pPr indent="-342900" lvl="4" marL="22860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5pPr>
            <a:lvl6pPr indent="-342900" lvl="5" marL="27432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6pPr>
            <a:lvl7pPr indent="-342900" lvl="6" marL="32004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7pPr>
            <a:lvl8pPr indent="-342900" lvl="7" marL="36576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8pPr>
            <a:lvl9pPr indent="-342900" lvl="8" marL="41148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noFill/>
      </p:bgPr>
    </p:bg>
    <p:spTree>
      <p:nvGrpSpPr>
        <p:cNvPr id="1808" name="Shape 1808"/>
        <p:cNvGrpSpPr/>
        <p:nvPr/>
      </p:nvGrpSpPr>
      <p:grpSpPr>
        <a:xfrm>
          <a:off x="0" y="0"/>
          <a:ext cx="0" cy="0"/>
          <a:chOff x="0" y="0"/>
          <a:chExt cx="0" cy="0"/>
        </a:xfrm>
      </p:grpSpPr>
      <p:sp>
        <p:nvSpPr>
          <p:cNvPr id="1809" name="Shape 180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810" name="Shape 18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pic>
        <p:nvPicPr>
          <p:cNvPr id="1811" name="Shape 1811"/>
          <p:cNvPicPr preferRelativeResize="0"/>
          <p:nvPr/>
        </p:nvPicPr>
        <p:blipFill>
          <a:blip r:embed="rId1">
            <a:alphaModFix/>
          </a:blip>
          <a:stretch>
            <a:fillRect/>
          </a:stretch>
        </p:blipFill>
        <p:spPr>
          <a:xfrm>
            <a:off x="8348854" y="4492975"/>
            <a:ext cx="673007" cy="572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www.une.edu.au/insidersguide" TargetMode="External"/><Relationship Id="rId4" Type="http://schemas.openxmlformats.org/officeDocument/2006/relationships/hyperlink" Target="http://www.facebook.com/EdUne" TargetMode="External"/><Relationship Id="rId5" Type="http://schemas.openxmlformats.org/officeDocument/2006/relationships/hyperlink" Target="http://www.twitter.com/UNESuppor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www.une.edu.au/current-students/support/student-support" TargetMode="External"/><Relationship Id="rId4" Type="http://schemas.openxmlformats.org/officeDocument/2006/relationships/hyperlink" Target="http://www.uni4me.com.au/" TargetMode="External"/><Relationship Id="rId5" Type="http://schemas.openxmlformats.org/officeDocument/2006/relationships/hyperlink" Target="http://www.une.edu.au/current-students/support/student-services/safety-and-security" TargetMode="External"/><Relationship Id="rId6"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une.edu.au/current-students/get-started/first-year-advisors" TargetMode="External"/><Relationship Id="rId4" Type="http://schemas.openxmlformats.org/officeDocument/2006/relationships/hyperlink" Target="http://www.une.edu.au/current-students/resources/academic-skills" TargetMode="External"/><Relationship Id="rId5" Type="http://schemas.openxmlformats.org/officeDocument/2006/relationships/hyperlink" Target="http://www.une.edu.au/library" TargetMode="External"/><Relationship Id="rId6" Type="http://schemas.openxmlformats.org/officeDocument/2006/relationships/hyperlink" Target="http://une-search.clients.funnelback.com/s/redirect?collection=une-meta&amp;url=http%3A%2F%2Fwww.une.edu.au%2Finfo-for%2Findigenous-matters%2Foorala&amp;index_url=http%3A%2F%2Fwww.une.edu.au%2Finfo-for%2Findigenous-matters%2Foorala&amp;auth=RyrSzhTJC1SEteGBLti%2FKg&amp;profile=_default&amp;rank=1&amp;query=oorala" TargetMode="External"/><Relationship Id="rId7" Type="http://schemas.openxmlformats.org/officeDocument/2006/relationships/hyperlink" Target="http://www.une.edu.au/current-students/get-started/information-for/international-stude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une.edu.au/current-students/support/student-support/career-development" TargetMode="External"/><Relationship Id="rId4" Type="http://schemas.openxmlformats.org/officeDocument/2006/relationships/hyperlink" Target="http://www.une.edu.au/current-students/support/student-support/counselling" TargetMode="External"/><Relationship Id="rId5" Type="http://schemas.openxmlformats.org/officeDocument/2006/relationships/hyperlink" Target="http://www.une.edu.au/current-students/support/student-support/special-needs-office" TargetMode="External"/><Relationship Id="rId6" Type="http://schemas.openxmlformats.org/officeDocument/2006/relationships/hyperlink" Target="http://www.une.edu.au/current-students/my-course/managing-my-course/complaints-compliments-and-feedbac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une.edu.au/current-students/support/student-centra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une.edu.au/current-students/resources/academic-skills" TargetMode="External"/><Relationship Id="rId4" Type="http://schemas.openxmlformats.org/officeDocument/2006/relationships/hyperlink" Target="http://www.une.edu.au/library" TargetMode="External"/><Relationship Id="rId5" Type="http://schemas.openxmlformats.org/officeDocument/2006/relationships/hyperlink" Target="http://www.une.edu.au/current-students/get-started/first-year-advisor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hyperlink" Target="http://www.une.edu.au/current-students/support/student-services/une-medical-centre" TargetMode="External"/><Relationship Id="rId4" Type="http://schemas.openxmlformats.org/officeDocument/2006/relationships/hyperlink" Target="http://sportune.com.a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unelife.com.au/clubs/" TargetMode="External"/><Relationship Id="rId4" Type="http://schemas.openxmlformats.org/officeDocument/2006/relationships/hyperlink" Target="http://www.une.edu.au/current-students/graduation/new-england-award" TargetMode="External"/><Relationship Id="rId5" Type="http://schemas.openxmlformats.org/officeDocument/2006/relationships/hyperlink" Target="http://www.unesa.org.au/" TargetMode="External"/><Relationship Id="rId6" Type="http://schemas.openxmlformats.org/officeDocument/2006/relationships/hyperlink" Target="http://www.tunefm.net/" TargetMode="External"/><Relationship Id="rId7" Type="http://schemas.openxmlformats.org/officeDocument/2006/relationships/hyperlink" Target="http://www.une.edu.au/current-students/resources/academic-schools" TargetMode="External"/><Relationship Id="rId8" Type="http://schemas.openxmlformats.org/officeDocument/2006/relationships/hyperlink" Target="http://www.une.edu.au/current-students/resources/academic-school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www.armidale.nsw.gov.au/community-directo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hyperlink" Target="http://www.une.edu.au/current-students/support/it-servic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6" name="Shape 1856"/>
        <p:cNvGrpSpPr/>
        <p:nvPr/>
      </p:nvGrpSpPr>
      <p:grpSpPr>
        <a:xfrm>
          <a:off x="0" y="0"/>
          <a:ext cx="0" cy="0"/>
          <a:chOff x="0" y="0"/>
          <a:chExt cx="0" cy="0"/>
        </a:xfrm>
      </p:grpSpPr>
      <p:sp>
        <p:nvSpPr>
          <p:cNvPr id="1857" name="Shape 1857"/>
          <p:cNvSpPr txBox="1"/>
          <p:nvPr>
            <p:ph idx="1" type="subTitle"/>
          </p:nvPr>
        </p:nvSpPr>
        <p:spPr>
          <a:xfrm>
            <a:off x="685800" y="1757324"/>
            <a:ext cx="7772400" cy="115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4800"/>
              <a:t>Welcome to UNE</a:t>
            </a:r>
            <a:endParaRPr sz="4800"/>
          </a:p>
          <a:p>
            <a:pPr indent="0" lvl="0" marL="0">
              <a:spcBef>
                <a:spcPts val="0"/>
              </a:spcBef>
              <a:spcAft>
                <a:spcPts val="0"/>
              </a:spcAft>
              <a:buNone/>
            </a:pPr>
            <a:r>
              <a:t/>
            </a:r>
            <a:endParaRPr sz="1200"/>
          </a:p>
          <a:p>
            <a:pPr indent="0" lvl="0" marL="0">
              <a:spcBef>
                <a:spcPts val="0"/>
              </a:spcBef>
              <a:spcAft>
                <a:spcPts val="0"/>
              </a:spcAft>
              <a:buNone/>
            </a:pPr>
            <a:r>
              <a:t/>
            </a:r>
            <a:endParaRPr sz="1200"/>
          </a:p>
          <a:p>
            <a:pPr indent="0" lvl="0" marL="0">
              <a:spcBef>
                <a:spcPts val="0"/>
              </a:spcBef>
              <a:spcAft>
                <a:spcPts val="0"/>
              </a:spcAft>
              <a:buNone/>
            </a:pPr>
            <a:r>
              <a:t/>
            </a:r>
            <a:endParaRPr sz="1200"/>
          </a:p>
          <a:p>
            <a:pPr indent="0" lvl="0" marL="0">
              <a:spcBef>
                <a:spcPts val="0"/>
              </a:spcBef>
              <a:spcAft>
                <a:spcPts val="0"/>
              </a:spcAft>
              <a:buNone/>
            </a:pPr>
            <a:r>
              <a:rPr lang="en" sz="1200"/>
              <a:t>Keep your mobile phone, Laptop, Tablet on (but on silent) </a:t>
            </a:r>
            <a:endParaRPr sz="1200"/>
          </a:p>
          <a:p>
            <a:pPr indent="0" lvl="0" marL="0">
              <a:spcBef>
                <a:spcPts val="0"/>
              </a:spcBef>
              <a:spcAft>
                <a:spcPts val="0"/>
              </a:spcAft>
              <a:buNone/>
            </a:pPr>
            <a:r>
              <a:rPr lang="en" sz="1200"/>
              <a:t>- you’ll need to use it :-)</a:t>
            </a:r>
            <a:endParaRPr sz="1200"/>
          </a:p>
        </p:txBody>
      </p:sp>
      <p:pic>
        <p:nvPicPr>
          <p:cNvPr id="1858" name="Shape 1858"/>
          <p:cNvPicPr preferRelativeResize="0"/>
          <p:nvPr/>
        </p:nvPicPr>
        <p:blipFill>
          <a:blip r:embed="rId3">
            <a:alphaModFix/>
          </a:blip>
          <a:stretch>
            <a:fillRect/>
          </a:stretch>
        </p:blipFill>
        <p:spPr>
          <a:xfrm>
            <a:off x="7746546" y="3785746"/>
            <a:ext cx="1157325" cy="1157325"/>
          </a:xfrm>
          <a:prstGeom prst="rect">
            <a:avLst/>
          </a:prstGeom>
          <a:noFill/>
          <a:ln>
            <a:noFill/>
          </a:ln>
        </p:spPr>
      </p:pic>
      <p:pic>
        <p:nvPicPr>
          <p:cNvPr id="1859" name="Shape 1859"/>
          <p:cNvPicPr preferRelativeResize="0"/>
          <p:nvPr/>
        </p:nvPicPr>
        <p:blipFill>
          <a:blip r:embed="rId4">
            <a:alphaModFix/>
          </a:blip>
          <a:stretch>
            <a:fillRect/>
          </a:stretch>
        </p:blipFill>
        <p:spPr>
          <a:xfrm>
            <a:off x="6194357" y="3761575"/>
            <a:ext cx="1360021" cy="1157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8" name="Shape 1928"/>
        <p:cNvGrpSpPr/>
        <p:nvPr/>
      </p:nvGrpSpPr>
      <p:grpSpPr>
        <a:xfrm>
          <a:off x="0" y="0"/>
          <a:ext cx="0" cy="0"/>
          <a:chOff x="0" y="0"/>
          <a:chExt cx="0" cy="0"/>
        </a:xfrm>
      </p:grpSpPr>
      <p:sp>
        <p:nvSpPr>
          <p:cNvPr id="1929" name="Shape 1929"/>
          <p:cNvSpPr txBox="1"/>
          <p:nvPr/>
        </p:nvSpPr>
        <p:spPr>
          <a:xfrm>
            <a:off x="1131750" y="1466150"/>
            <a:ext cx="6880500" cy="777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F55D4B"/>
                </a:solidFill>
                <a:latin typeface="Amatic SC"/>
                <a:ea typeface="Amatic SC"/>
                <a:cs typeface="Amatic SC"/>
                <a:sym typeface="Amatic SC"/>
              </a:rPr>
              <a:t>what we’re going to do today</a:t>
            </a:r>
            <a:endParaRPr b="1" sz="4800">
              <a:solidFill>
                <a:srgbClr val="F55D4B"/>
              </a:solidFill>
              <a:latin typeface="Amatic SC"/>
              <a:ea typeface="Amatic SC"/>
              <a:cs typeface="Amatic SC"/>
              <a:sym typeface="Amatic SC"/>
            </a:endParaRPr>
          </a:p>
        </p:txBody>
      </p:sp>
      <p:sp>
        <p:nvSpPr>
          <p:cNvPr id="1930" name="Shape 1930"/>
          <p:cNvSpPr/>
          <p:nvPr/>
        </p:nvSpPr>
        <p:spPr>
          <a:xfrm>
            <a:off x="1118642" y="2586450"/>
            <a:ext cx="1685100" cy="1685100"/>
          </a:xfrm>
          <a:prstGeom prst="ellipse">
            <a:avLst/>
          </a:prstGeom>
          <a:solidFill>
            <a:srgbClr val="F55D4B"/>
          </a:solidFill>
          <a:ln cap="flat" cmpd="sng" w="9525">
            <a:solidFill>
              <a:srgbClr val="2C3E5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erriweather"/>
                <a:ea typeface="Merriweather"/>
                <a:cs typeface="Merriweather"/>
                <a:sym typeface="Merriweather"/>
              </a:rPr>
              <a:t>meet people &amp; get skills</a:t>
            </a:r>
            <a:endParaRPr>
              <a:solidFill>
                <a:srgbClr val="FFFFFF"/>
              </a:solidFill>
              <a:latin typeface="Merriweather"/>
              <a:ea typeface="Merriweather"/>
              <a:cs typeface="Merriweather"/>
              <a:sym typeface="Merriweather"/>
            </a:endParaRPr>
          </a:p>
        </p:txBody>
      </p:sp>
      <p:sp>
        <p:nvSpPr>
          <p:cNvPr id="1931" name="Shape 1931"/>
          <p:cNvSpPr/>
          <p:nvPr/>
        </p:nvSpPr>
        <p:spPr>
          <a:xfrm>
            <a:off x="6340258" y="2586450"/>
            <a:ext cx="1685100" cy="1685100"/>
          </a:xfrm>
          <a:prstGeom prst="ellipse">
            <a:avLst/>
          </a:prstGeom>
          <a:solidFill>
            <a:srgbClr val="F55D4B"/>
          </a:solidFill>
          <a:ln cap="flat" cmpd="sng" w="9525">
            <a:solidFill>
              <a:srgbClr val="2C3E5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Merriweather"/>
                <a:ea typeface="Merriweather"/>
                <a:cs typeface="Merriweather"/>
                <a:sym typeface="Merriweather"/>
              </a:rPr>
              <a:t>know where to find help</a:t>
            </a:r>
            <a:endParaRPr>
              <a:solidFill>
                <a:srgbClr val="FFFFFF"/>
              </a:solidFill>
              <a:latin typeface="Merriweather"/>
              <a:ea typeface="Merriweather"/>
              <a:cs typeface="Merriweather"/>
              <a:sym typeface="Merriweather"/>
            </a:endParaRPr>
          </a:p>
        </p:txBody>
      </p:sp>
      <p:sp>
        <p:nvSpPr>
          <p:cNvPr id="1932" name="Shape 1932"/>
          <p:cNvSpPr/>
          <p:nvPr/>
        </p:nvSpPr>
        <p:spPr>
          <a:xfrm>
            <a:off x="3729450" y="2586450"/>
            <a:ext cx="1685100" cy="1685100"/>
          </a:xfrm>
          <a:prstGeom prst="ellipse">
            <a:avLst/>
          </a:prstGeom>
          <a:solidFill>
            <a:srgbClr val="F55D4B"/>
          </a:solidFill>
          <a:ln cap="flat" cmpd="sng" w="9525">
            <a:solidFill>
              <a:srgbClr val="2C3E5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erriweather"/>
                <a:ea typeface="Merriweather"/>
                <a:cs typeface="Merriweather"/>
                <a:sym typeface="Merriweather"/>
              </a:rPr>
              <a:t>know what support is available</a:t>
            </a:r>
            <a:endParaRPr>
              <a:solidFill>
                <a:srgbClr val="FFFFFF"/>
              </a:solidFill>
              <a:latin typeface="Merriweather"/>
              <a:ea typeface="Merriweather"/>
              <a:cs typeface="Merriweather"/>
              <a:sym typeface="Merriweather"/>
            </a:endParaRPr>
          </a:p>
        </p:txBody>
      </p:sp>
      <p:cxnSp>
        <p:nvCxnSpPr>
          <p:cNvPr id="1933" name="Shape 1933"/>
          <p:cNvCxnSpPr>
            <a:endCxn id="1932" idx="2"/>
          </p:cNvCxnSpPr>
          <p:nvPr/>
        </p:nvCxnSpPr>
        <p:spPr>
          <a:xfrm>
            <a:off x="2803650" y="3429000"/>
            <a:ext cx="925800" cy="0"/>
          </a:xfrm>
          <a:prstGeom prst="straightConnector1">
            <a:avLst/>
          </a:prstGeom>
          <a:noFill/>
          <a:ln cap="flat" cmpd="sng" w="9525">
            <a:solidFill>
              <a:srgbClr val="2C3E50"/>
            </a:solidFill>
            <a:prstDash val="dash"/>
            <a:round/>
            <a:headEnd len="lg" w="lg" type="none"/>
            <a:tailEnd len="lg" w="lg" type="triangle"/>
          </a:ln>
        </p:spPr>
      </p:cxnSp>
      <p:cxnSp>
        <p:nvCxnSpPr>
          <p:cNvPr id="1934" name="Shape 1934"/>
          <p:cNvCxnSpPr>
            <a:endCxn id="1931" idx="2"/>
          </p:cNvCxnSpPr>
          <p:nvPr/>
        </p:nvCxnSpPr>
        <p:spPr>
          <a:xfrm>
            <a:off x="5414458" y="3429000"/>
            <a:ext cx="925800" cy="0"/>
          </a:xfrm>
          <a:prstGeom prst="straightConnector1">
            <a:avLst/>
          </a:prstGeom>
          <a:noFill/>
          <a:ln cap="flat" cmpd="sng" w="9525">
            <a:solidFill>
              <a:srgbClr val="2C3E50"/>
            </a:solidFill>
            <a:prstDash val="dash"/>
            <a:round/>
            <a:headEnd len="lg" w="lg" type="none"/>
            <a:tailEnd len="lg" w="lg"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8" name="Shape 1938"/>
        <p:cNvGrpSpPr/>
        <p:nvPr/>
      </p:nvGrpSpPr>
      <p:grpSpPr>
        <a:xfrm>
          <a:off x="0" y="0"/>
          <a:ext cx="0" cy="0"/>
          <a:chOff x="0" y="0"/>
          <a:chExt cx="0" cy="0"/>
        </a:xfrm>
      </p:grpSpPr>
      <p:pic>
        <p:nvPicPr>
          <p:cNvPr descr="mapa_esbozo_n_50-01.png" id="1939" name="Shape 1939"/>
          <p:cNvPicPr preferRelativeResize="0"/>
          <p:nvPr/>
        </p:nvPicPr>
        <p:blipFill>
          <a:blip r:embed="rId3">
            <a:alphaModFix/>
          </a:blip>
          <a:stretch>
            <a:fillRect/>
          </a:stretch>
        </p:blipFill>
        <p:spPr>
          <a:xfrm>
            <a:off x="529438" y="528912"/>
            <a:ext cx="8085124" cy="4085675"/>
          </a:xfrm>
          <a:prstGeom prst="rect">
            <a:avLst/>
          </a:prstGeom>
          <a:noFill/>
          <a:ln>
            <a:noFill/>
          </a:ln>
        </p:spPr>
      </p:pic>
      <p:sp>
        <p:nvSpPr>
          <p:cNvPr id="1940" name="Shape 1940"/>
          <p:cNvSpPr txBox="1"/>
          <p:nvPr>
            <p:ph idx="4294967295" type="title"/>
          </p:nvPr>
        </p:nvSpPr>
        <p:spPr>
          <a:xfrm>
            <a:off x="1131750" y="1052850"/>
            <a:ext cx="6880500" cy="3037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4800">
                <a:solidFill>
                  <a:srgbClr val="000000"/>
                </a:solidFill>
              </a:rPr>
              <a:t>Your challenge is:</a:t>
            </a:r>
            <a:endParaRPr sz="4800">
              <a:solidFill>
                <a:srgbClr val="000000"/>
              </a:solidFill>
            </a:endParaRPr>
          </a:p>
          <a:p>
            <a:pPr indent="0" lvl="0" marL="0" rtl="0">
              <a:spcBef>
                <a:spcPts val="0"/>
              </a:spcBef>
              <a:spcAft>
                <a:spcPts val="0"/>
              </a:spcAft>
              <a:buNone/>
            </a:pPr>
            <a:r>
              <a:rPr lang="en" sz="4800">
                <a:solidFill>
                  <a:srgbClr val="FF9900"/>
                </a:solidFill>
              </a:rPr>
              <a:t> </a:t>
            </a:r>
            <a:r>
              <a:rPr lang="en" sz="7200">
                <a:solidFill>
                  <a:srgbClr val="274E13"/>
                </a:solidFill>
              </a:rPr>
              <a:t>get the most </a:t>
            </a:r>
            <a:endParaRPr sz="7200">
              <a:solidFill>
                <a:srgbClr val="274E13"/>
              </a:solidFill>
            </a:endParaRPr>
          </a:p>
          <a:p>
            <a:pPr indent="0" lvl="0" marL="0" rtl="0">
              <a:spcBef>
                <a:spcPts val="0"/>
              </a:spcBef>
              <a:spcAft>
                <a:spcPts val="0"/>
              </a:spcAft>
              <a:buNone/>
            </a:pPr>
            <a:r>
              <a:rPr lang="en" sz="7200">
                <a:solidFill>
                  <a:srgbClr val="274E13"/>
                </a:solidFill>
              </a:rPr>
              <a:t>out of your time @ une.</a:t>
            </a:r>
            <a:endParaRPr sz="7200">
              <a:solidFill>
                <a:srgbClr val="274E1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4" name="Shape 1944"/>
        <p:cNvGrpSpPr/>
        <p:nvPr/>
      </p:nvGrpSpPr>
      <p:grpSpPr>
        <a:xfrm>
          <a:off x="0" y="0"/>
          <a:ext cx="0" cy="0"/>
          <a:chOff x="0" y="0"/>
          <a:chExt cx="0" cy="0"/>
        </a:xfrm>
      </p:grpSpPr>
      <p:sp>
        <p:nvSpPr>
          <p:cNvPr id="1945" name="Shape 1945"/>
          <p:cNvSpPr txBox="1"/>
          <p:nvPr>
            <p:ph idx="1" type="body"/>
          </p:nvPr>
        </p:nvSpPr>
        <p:spPr>
          <a:xfrm>
            <a:off x="1832400" y="1595225"/>
            <a:ext cx="5479200" cy="1697400"/>
          </a:xfrm>
          <a:prstGeom prst="rect">
            <a:avLst/>
          </a:prstGeom>
        </p:spPr>
        <p:txBody>
          <a:bodyPr anchorCtr="0" anchor="ctr" bIns="91425" lIns="91425" spcFirstLastPara="1" rIns="91425" wrap="square" tIns="91425">
            <a:noAutofit/>
          </a:bodyPr>
          <a:lstStyle/>
          <a:p>
            <a:pPr indent="0" lvl="0" marL="0">
              <a:spcBef>
                <a:spcPts val="600"/>
              </a:spcBef>
              <a:spcAft>
                <a:spcPts val="0"/>
              </a:spcAft>
              <a:buNone/>
            </a:pPr>
            <a:r>
              <a:rPr lang="en" sz="3000"/>
              <a:t>“There is nothing you can ask that we haven’t helped someone with before”</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9" name="Shape 1949"/>
        <p:cNvGrpSpPr/>
        <p:nvPr/>
      </p:nvGrpSpPr>
      <p:grpSpPr>
        <a:xfrm>
          <a:off x="0" y="0"/>
          <a:ext cx="0" cy="0"/>
          <a:chOff x="0" y="0"/>
          <a:chExt cx="0" cy="0"/>
        </a:xfrm>
      </p:grpSpPr>
      <p:sp>
        <p:nvSpPr>
          <p:cNvPr id="1950" name="Shape 1950"/>
          <p:cNvSpPr txBox="1"/>
          <p:nvPr>
            <p:ph idx="4294967295" type="ctrTitle"/>
          </p:nvPr>
        </p:nvSpPr>
        <p:spPr>
          <a:xfrm>
            <a:off x="755250" y="2860700"/>
            <a:ext cx="7325100" cy="1501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9600">
                <a:solidFill>
                  <a:srgbClr val="FFFFFF"/>
                </a:solidFill>
              </a:rPr>
              <a:t>getting started tips</a:t>
            </a:r>
            <a:endParaRPr sz="9600">
              <a:solidFill>
                <a:srgbClr val="FFFFFF"/>
              </a:solidFill>
            </a:endParaRPr>
          </a:p>
        </p:txBody>
      </p:sp>
      <p:sp>
        <p:nvSpPr>
          <p:cNvPr id="1951" name="Shape 1951"/>
          <p:cNvSpPr/>
          <p:nvPr/>
        </p:nvSpPr>
        <p:spPr>
          <a:xfrm>
            <a:off x="3213452" y="527701"/>
            <a:ext cx="2728142" cy="1892065"/>
          </a:xfrm>
          <a:custGeom>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52" name="Shape 1952"/>
          <p:cNvSpPr/>
          <p:nvPr/>
        </p:nvSpPr>
        <p:spPr>
          <a:xfrm>
            <a:off x="4014780" y="972224"/>
            <a:ext cx="1114426" cy="1003003"/>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6" name="Shape 1956"/>
        <p:cNvGrpSpPr/>
        <p:nvPr/>
      </p:nvGrpSpPr>
      <p:grpSpPr>
        <a:xfrm>
          <a:off x="0" y="0"/>
          <a:ext cx="0" cy="0"/>
          <a:chOff x="0" y="0"/>
          <a:chExt cx="0" cy="0"/>
        </a:xfrm>
      </p:grpSpPr>
      <p:sp>
        <p:nvSpPr>
          <p:cNvPr id="1957" name="Shape 1957"/>
          <p:cNvSpPr txBox="1"/>
          <p:nvPr>
            <p:ph idx="4294967295" type="ctrTitle"/>
          </p:nvPr>
        </p:nvSpPr>
        <p:spPr>
          <a:xfrm>
            <a:off x="1374150" y="3053738"/>
            <a:ext cx="6395700" cy="927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FFFFFF"/>
                </a:solidFill>
              </a:rPr>
              <a:t>stay in touch.</a:t>
            </a:r>
            <a:endParaRPr sz="7200">
              <a:solidFill>
                <a:srgbClr val="FFFFFF"/>
              </a:solidFill>
            </a:endParaRPr>
          </a:p>
        </p:txBody>
      </p:sp>
      <p:sp>
        <p:nvSpPr>
          <p:cNvPr id="1958" name="Shape 1958"/>
          <p:cNvSpPr/>
          <p:nvPr/>
        </p:nvSpPr>
        <p:spPr>
          <a:xfrm>
            <a:off x="3213452" y="527701"/>
            <a:ext cx="2728142" cy="1892065"/>
          </a:xfrm>
          <a:custGeom>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59" name="Shape 1959"/>
          <p:cNvSpPr/>
          <p:nvPr/>
        </p:nvSpPr>
        <p:spPr>
          <a:xfrm>
            <a:off x="4014780" y="972224"/>
            <a:ext cx="1114426" cy="1003003"/>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3" name="Shape 1963"/>
        <p:cNvGrpSpPr/>
        <p:nvPr/>
      </p:nvGrpSpPr>
      <p:grpSpPr>
        <a:xfrm>
          <a:off x="0" y="0"/>
          <a:ext cx="0" cy="0"/>
          <a:chOff x="0" y="0"/>
          <a:chExt cx="0" cy="0"/>
        </a:xfrm>
      </p:grpSpPr>
      <p:sp>
        <p:nvSpPr>
          <p:cNvPr id="1964" name="Shape 1964"/>
          <p:cNvSpPr txBox="1"/>
          <p:nvPr>
            <p:ph idx="4294967295" type="body"/>
          </p:nvPr>
        </p:nvSpPr>
        <p:spPr>
          <a:xfrm>
            <a:off x="988500" y="1427075"/>
            <a:ext cx="7496400" cy="3351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u="sng">
                <a:solidFill>
                  <a:schemeClr val="hlink"/>
                </a:solidFill>
                <a:hlinkClick r:id="rId3"/>
              </a:rPr>
              <a:t>www.une.edu.au/insidersguide</a:t>
            </a:r>
            <a:endParaRPr b="1"/>
          </a:p>
          <a:p>
            <a:pPr indent="0" lvl="0" marL="0" rtl="0" algn="ctr">
              <a:spcBef>
                <a:spcPts val="600"/>
              </a:spcBef>
              <a:spcAft>
                <a:spcPts val="0"/>
              </a:spcAft>
              <a:buNone/>
            </a:pPr>
            <a:r>
              <a:t/>
            </a:r>
            <a:endParaRPr b="1"/>
          </a:p>
          <a:p>
            <a:pPr indent="0" lvl="0" marL="0" rtl="0" algn="ctr">
              <a:spcBef>
                <a:spcPts val="600"/>
              </a:spcBef>
              <a:spcAft>
                <a:spcPts val="0"/>
              </a:spcAft>
              <a:buNone/>
            </a:pPr>
            <a:r>
              <a:rPr b="1" lang="en" u="sng">
                <a:solidFill>
                  <a:schemeClr val="hlink"/>
                </a:solidFill>
                <a:hlinkClick r:id="rId4"/>
              </a:rPr>
              <a:t>www.facebook.com/EdUne</a:t>
            </a:r>
            <a:endParaRPr b="1"/>
          </a:p>
          <a:p>
            <a:pPr indent="0" lvl="0" marL="0" rtl="0" algn="ctr">
              <a:spcBef>
                <a:spcPts val="600"/>
              </a:spcBef>
              <a:spcAft>
                <a:spcPts val="0"/>
              </a:spcAft>
              <a:buNone/>
            </a:pPr>
            <a:r>
              <a:t/>
            </a:r>
            <a:endParaRPr b="1"/>
          </a:p>
          <a:p>
            <a:pPr indent="0" lvl="0" marL="0" rtl="0" algn="ctr">
              <a:spcBef>
                <a:spcPts val="600"/>
              </a:spcBef>
              <a:spcAft>
                <a:spcPts val="0"/>
              </a:spcAft>
              <a:buNone/>
            </a:pPr>
            <a:r>
              <a:rPr b="1" lang="en" u="sng">
                <a:solidFill>
                  <a:schemeClr val="hlink"/>
                </a:solidFill>
                <a:hlinkClick r:id="rId5"/>
              </a:rPr>
              <a:t>www.twitter.com/UNESupport</a:t>
            </a:r>
            <a:endParaRPr b="1"/>
          </a:p>
          <a:p>
            <a:pPr indent="0" lvl="0" marL="0" rtl="0" algn="ctr">
              <a:spcBef>
                <a:spcPts val="600"/>
              </a:spcBef>
              <a:spcAft>
                <a:spcPts val="0"/>
              </a:spcAft>
              <a:buNone/>
            </a:pPr>
            <a:r>
              <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8" name="Shape 1968"/>
        <p:cNvGrpSpPr/>
        <p:nvPr/>
      </p:nvGrpSpPr>
      <p:grpSpPr>
        <a:xfrm>
          <a:off x="0" y="0"/>
          <a:ext cx="0" cy="0"/>
          <a:chOff x="0" y="0"/>
          <a:chExt cx="0" cy="0"/>
        </a:xfrm>
      </p:grpSpPr>
      <p:sp>
        <p:nvSpPr>
          <p:cNvPr id="1969" name="Shape 1969"/>
          <p:cNvSpPr txBox="1"/>
          <p:nvPr>
            <p:ph idx="4294967295" type="ctrTitle"/>
          </p:nvPr>
        </p:nvSpPr>
        <p:spPr>
          <a:xfrm>
            <a:off x="1374150" y="3053738"/>
            <a:ext cx="6395700" cy="927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FFFFFF"/>
                </a:solidFill>
              </a:rPr>
              <a:t>get help.</a:t>
            </a:r>
            <a:endParaRPr sz="7200">
              <a:solidFill>
                <a:srgbClr val="FFFFFF"/>
              </a:solidFill>
            </a:endParaRPr>
          </a:p>
        </p:txBody>
      </p:sp>
      <p:sp>
        <p:nvSpPr>
          <p:cNvPr id="1970" name="Shape 1970"/>
          <p:cNvSpPr/>
          <p:nvPr/>
        </p:nvSpPr>
        <p:spPr>
          <a:xfrm>
            <a:off x="3213452" y="527701"/>
            <a:ext cx="2728142" cy="1892065"/>
          </a:xfrm>
          <a:custGeom>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71" name="Shape 1971"/>
          <p:cNvSpPr/>
          <p:nvPr/>
        </p:nvSpPr>
        <p:spPr>
          <a:xfrm>
            <a:off x="4014780" y="972224"/>
            <a:ext cx="1114426" cy="1003003"/>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5" name="Shape 1975"/>
        <p:cNvGrpSpPr/>
        <p:nvPr/>
      </p:nvGrpSpPr>
      <p:grpSpPr>
        <a:xfrm>
          <a:off x="0" y="0"/>
          <a:ext cx="0" cy="0"/>
          <a:chOff x="0" y="0"/>
          <a:chExt cx="0" cy="0"/>
        </a:xfrm>
      </p:grpSpPr>
      <p:sp>
        <p:nvSpPr>
          <p:cNvPr id="1976" name="Shape 1976"/>
          <p:cNvSpPr txBox="1"/>
          <p:nvPr>
            <p:ph type="title"/>
          </p:nvPr>
        </p:nvSpPr>
        <p:spPr>
          <a:xfrm>
            <a:off x="1131750" y="470625"/>
            <a:ext cx="6880500" cy="582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Help is at hand … you just need to ask!</a:t>
            </a:r>
            <a:endParaRPr/>
          </a:p>
        </p:txBody>
      </p:sp>
      <p:sp>
        <p:nvSpPr>
          <p:cNvPr id="1977" name="Shape 1977"/>
          <p:cNvSpPr txBox="1"/>
          <p:nvPr>
            <p:ph idx="1" type="body"/>
          </p:nvPr>
        </p:nvSpPr>
        <p:spPr>
          <a:xfrm>
            <a:off x="977300" y="1126669"/>
            <a:ext cx="2296500" cy="35325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u="sng">
                <a:solidFill>
                  <a:schemeClr val="hlink"/>
                </a:solidFill>
                <a:hlinkClick r:id="rId3"/>
              </a:rPr>
              <a:t>Student Support Team</a:t>
            </a:r>
            <a:endParaRPr b="1"/>
          </a:p>
          <a:p>
            <a:pPr indent="0" lvl="0" marL="0" rtl="0">
              <a:spcBef>
                <a:spcPts val="600"/>
              </a:spcBef>
              <a:spcAft>
                <a:spcPts val="0"/>
              </a:spcAft>
              <a:buNone/>
            </a:pPr>
            <a:r>
              <a:t/>
            </a:r>
            <a:endParaRPr b="1"/>
          </a:p>
          <a:p>
            <a:pPr indent="0" lvl="0" marL="0" rtl="0">
              <a:spcBef>
                <a:spcPts val="600"/>
              </a:spcBef>
              <a:spcAft>
                <a:spcPts val="0"/>
              </a:spcAft>
              <a:buNone/>
            </a:pPr>
            <a:r>
              <a:rPr lang="en" sz="1400"/>
              <a:t>Emoticons</a:t>
            </a:r>
            <a:endParaRPr sz="1400"/>
          </a:p>
          <a:p>
            <a:pPr indent="0" lvl="0" marL="0" rtl="0">
              <a:spcBef>
                <a:spcPts val="600"/>
              </a:spcBef>
              <a:spcAft>
                <a:spcPts val="0"/>
              </a:spcAft>
              <a:buNone/>
            </a:pPr>
            <a:r>
              <a:rPr lang="en" sz="1400"/>
              <a:t>The Vibe</a:t>
            </a:r>
            <a:endParaRPr sz="1400"/>
          </a:p>
          <a:p>
            <a:pPr indent="0" lvl="0" marL="0" rtl="0">
              <a:spcBef>
                <a:spcPts val="600"/>
              </a:spcBef>
              <a:spcAft>
                <a:spcPts val="0"/>
              </a:spcAft>
              <a:buNone/>
            </a:pPr>
            <a:r>
              <a:rPr lang="en" sz="1400"/>
              <a:t>Email</a:t>
            </a:r>
            <a:endParaRPr sz="1400"/>
          </a:p>
          <a:p>
            <a:pPr indent="0" lvl="0" marL="0" rtl="0">
              <a:spcBef>
                <a:spcPts val="600"/>
              </a:spcBef>
              <a:spcAft>
                <a:spcPts val="0"/>
              </a:spcAft>
              <a:buNone/>
            </a:pPr>
            <a:r>
              <a:rPr lang="en" sz="1400"/>
              <a:t>Facebook</a:t>
            </a:r>
            <a:endParaRPr sz="1400"/>
          </a:p>
          <a:p>
            <a:pPr indent="0" lvl="0" marL="0" rtl="0">
              <a:spcBef>
                <a:spcPts val="600"/>
              </a:spcBef>
              <a:spcAft>
                <a:spcPts val="0"/>
              </a:spcAft>
              <a:buNone/>
            </a:pPr>
            <a:r>
              <a:rPr lang="en" sz="1400"/>
              <a:t>Twitter</a:t>
            </a:r>
            <a:endParaRPr sz="1400"/>
          </a:p>
        </p:txBody>
      </p:sp>
      <p:sp>
        <p:nvSpPr>
          <p:cNvPr id="1978" name="Shape 1978"/>
          <p:cNvSpPr txBox="1"/>
          <p:nvPr>
            <p:ph idx="2" type="body"/>
          </p:nvPr>
        </p:nvSpPr>
        <p:spPr>
          <a:xfrm>
            <a:off x="3391603" y="1126669"/>
            <a:ext cx="2296500" cy="3532500"/>
          </a:xfrm>
          <a:prstGeom prst="rect">
            <a:avLst/>
          </a:prstGeom>
          <a:noFill/>
        </p:spPr>
        <p:txBody>
          <a:bodyPr anchorCtr="0" anchor="t" bIns="91425" lIns="91425" spcFirstLastPara="1" rIns="91425" wrap="square" tIns="91425">
            <a:noAutofit/>
          </a:bodyPr>
          <a:lstStyle/>
          <a:p>
            <a:pPr indent="0" lvl="0" marL="0" rtl="0">
              <a:spcBef>
                <a:spcPts val="600"/>
              </a:spcBef>
              <a:spcAft>
                <a:spcPts val="0"/>
              </a:spcAft>
              <a:buNone/>
            </a:pPr>
            <a:r>
              <a:rPr b="1" lang="en" u="sng">
                <a:solidFill>
                  <a:schemeClr val="hlink"/>
                </a:solidFill>
                <a:hlinkClick r:id="rId4"/>
              </a:rPr>
              <a:t>Uni4Me</a:t>
            </a:r>
            <a:endParaRPr b="1"/>
          </a:p>
          <a:p>
            <a:pPr indent="0" lvl="0" marL="0">
              <a:spcBef>
                <a:spcPts val="600"/>
              </a:spcBef>
              <a:spcAft>
                <a:spcPts val="0"/>
              </a:spcAft>
              <a:buNone/>
            </a:pPr>
            <a:r>
              <a:t/>
            </a:r>
            <a:endParaRPr sz="1400">
              <a:solidFill>
                <a:srgbClr val="000000"/>
              </a:solidFill>
              <a:highlight>
                <a:srgbClr val="FFFFFF"/>
              </a:highlight>
            </a:endParaRPr>
          </a:p>
          <a:p>
            <a:pPr indent="0" lvl="0" marL="0" rtl="0">
              <a:spcBef>
                <a:spcPts val="600"/>
              </a:spcBef>
              <a:spcAft>
                <a:spcPts val="0"/>
              </a:spcAft>
              <a:buNone/>
            </a:pPr>
            <a:r>
              <a:t/>
            </a:r>
            <a:endParaRPr sz="1400">
              <a:solidFill>
                <a:srgbClr val="000000"/>
              </a:solidFill>
              <a:highlight>
                <a:srgbClr val="FFFFFF"/>
              </a:highlight>
            </a:endParaRPr>
          </a:p>
          <a:p>
            <a:pPr indent="0" lvl="0" marL="0" rtl="0">
              <a:spcBef>
                <a:spcPts val="600"/>
              </a:spcBef>
              <a:spcAft>
                <a:spcPts val="0"/>
              </a:spcAft>
              <a:buClr>
                <a:srgbClr val="000000"/>
              </a:buClr>
              <a:buSzPts val="1100"/>
              <a:buFont typeface="Arial"/>
              <a:buNone/>
            </a:pPr>
            <a:r>
              <a:rPr lang="en" sz="1400">
                <a:solidFill>
                  <a:srgbClr val="212121"/>
                </a:solidFill>
              </a:rPr>
              <a:t>Free, confidential, impartial &amp; independent support: Uni4Me.</a:t>
            </a:r>
            <a:endParaRPr sz="1400">
              <a:solidFill>
                <a:srgbClr val="000000"/>
              </a:solidFill>
            </a:endParaRPr>
          </a:p>
        </p:txBody>
      </p:sp>
      <p:sp>
        <p:nvSpPr>
          <p:cNvPr id="1979" name="Shape 1979"/>
          <p:cNvSpPr txBox="1"/>
          <p:nvPr>
            <p:ph idx="3" type="body"/>
          </p:nvPr>
        </p:nvSpPr>
        <p:spPr>
          <a:xfrm>
            <a:off x="5805905" y="1126669"/>
            <a:ext cx="2296500" cy="35325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u="sng">
                <a:solidFill>
                  <a:schemeClr val="hlink"/>
                </a:solidFill>
                <a:hlinkClick r:id="rId5"/>
              </a:rPr>
              <a:t>Safety &amp; Security</a:t>
            </a:r>
            <a:endParaRPr b="1"/>
          </a:p>
          <a:p>
            <a:pPr indent="0" lvl="0" marL="0" rtl="0">
              <a:spcBef>
                <a:spcPts val="600"/>
              </a:spcBef>
              <a:spcAft>
                <a:spcPts val="0"/>
              </a:spcAft>
              <a:buNone/>
            </a:pPr>
            <a:r>
              <a:t/>
            </a:r>
            <a:endParaRPr sz="1400"/>
          </a:p>
          <a:p>
            <a:pPr indent="0" lvl="0" marL="0" rtl="0">
              <a:spcBef>
                <a:spcPts val="600"/>
              </a:spcBef>
              <a:spcAft>
                <a:spcPts val="0"/>
              </a:spcAft>
              <a:buNone/>
            </a:pPr>
            <a:r>
              <a:rPr lang="en" sz="1400"/>
              <a:t>Library Helpdesk</a:t>
            </a:r>
            <a:endParaRPr sz="1400"/>
          </a:p>
          <a:p>
            <a:pPr indent="0" lvl="0" marL="0" rtl="0">
              <a:spcBef>
                <a:spcPts val="600"/>
              </a:spcBef>
              <a:spcAft>
                <a:spcPts val="0"/>
              </a:spcAft>
              <a:buNone/>
            </a:pPr>
            <a:r>
              <a:rPr lang="en" sz="1400"/>
              <a:t>Near Colleges</a:t>
            </a:r>
            <a:endParaRPr sz="1400"/>
          </a:p>
          <a:p>
            <a:pPr indent="0" lvl="0" marL="0" rtl="0">
              <a:spcBef>
                <a:spcPts val="600"/>
              </a:spcBef>
              <a:spcAft>
                <a:spcPts val="0"/>
              </a:spcAft>
              <a:buNone/>
            </a:pPr>
            <a:r>
              <a:rPr lang="en" sz="1400"/>
              <a:t>Ph: 6773 2099</a:t>
            </a:r>
            <a:endParaRPr sz="1400"/>
          </a:p>
          <a:p>
            <a:pPr indent="0" lvl="0" marL="0" rtl="0">
              <a:spcBef>
                <a:spcPts val="600"/>
              </a:spcBef>
              <a:spcAft>
                <a:spcPts val="0"/>
              </a:spcAft>
              <a:buNone/>
            </a:pPr>
            <a:r>
              <a:rPr lang="en" sz="1400"/>
              <a:t>Light Poles!</a:t>
            </a:r>
            <a:endParaRPr sz="1400"/>
          </a:p>
          <a:p>
            <a:pPr indent="0" lvl="0" marL="0" rtl="0">
              <a:spcBef>
                <a:spcPts val="600"/>
              </a:spcBef>
              <a:spcAft>
                <a:spcPts val="0"/>
              </a:spcAft>
              <a:buNone/>
            </a:pPr>
            <a:r>
              <a:t/>
            </a:r>
            <a:endParaRPr/>
          </a:p>
          <a:p>
            <a:pPr indent="0" lvl="0" marL="0" rtl="0">
              <a:spcBef>
                <a:spcPts val="600"/>
              </a:spcBef>
              <a:spcAft>
                <a:spcPts val="0"/>
              </a:spcAft>
              <a:buNone/>
            </a:pPr>
            <a:r>
              <a:t/>
            </a:r>
            <a:endParaRPr/>
          </a:p>
          <a:p>
            <a:pPr indent="0" lvl="0" marL="0" rtl="0">
              <a:spcBef>
                <a:spcPts val="600"/>
              </a:spcBef>
              <a:spcAft>
                <a:spcPts val="0"/>
              </a:spcAft>
              <a:buNone/>
            </a:pPr>
            <a:r>
              <a:t/>
            </a:r>
            <a:endParaRPr/>
          </a:p>
        </p:txBody>
      </p:sp>
      <p:pic>
        <p:nvPicPr>
          <p:cNvPr id="1980" name="Shape 1980"/>
          <p:cNvPicPr preferRelativeResize="0"/>
          <p:nvPr/>
        </p:nvPicPr>
        <p:blipFill>
          <a:blip r:embed="rId6">
            <a:alphaModFix/>
          </a:blip>
          <a:stretch>
            <a:fillRect/>
          </a:stretch>
        </p:blipFill>
        <p:spPr>
          <a:xfrm rot="1">
            <a:off x="7350700" y="2886325"/>
            <a:ext cx="1782450" cy="2318650"/>
          </a:xfrm>
          <a:prstGeom prst="rect">
            <a:avLst/>
          </a:prstGeom>
          <a:noFill/>
          <a:ln>
            <a:noFill/>
          </a:ln>
        </p:spPr>
      </p:pic>
      <p:cxnSp>
        <p:nvCxnSpPr>
          <p:cNvPr id="1981" name="Shape 1981"/>
          <p:cNvCxnSpPr/>
          <p:nvPr/>
        </p:nvCxnSpPr>
        <p:spPr>
          <a:xfrm>
            <a:off x="6418875" y="3088625"/>
            <a:ext cx="953700" cy="41190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5" name="Shape 1985"/>
        <p:cNvGrpSpPr/>
        <p:nvPr/>
      </p:nvGrpSpPr>
      <p:grpSpPr>
        <a:xfrm>
          <a:off x="0" y="0"/>
          <a:ext cx="0" cy="0"/>
          <a:chOff x="0" y="0"/>
          <a:chExt cx="0" cy="0"/>
        </a:xfrm>
      </p:grpSpPr>
      <p:sp>
        <p:nvSpPr>
          <p:cNvPr id="1986" name="Shape 1986"/>
          <p:cNvSpPr txBox="1"/>
          <p:nvPr/>
        </p:nvSpPr>
        <p:spPr>
          <a:xfrm>
            <a:off x="910200" y="476700"/>
            <a:ext cx="7323600" cy="3602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3000" u="sng">
                <a:solidFill>
                  <a:schemeClr val="hlink"/>
                </a:solidFill>
                <a:latin typeface="Merriweather"/>
                <a:ea typeface="Merriweather"/>
                <a:cs typeface="Merriweather"/>
                <a:sym typeface="Merriweather"/>
                <a:hlinkClick r:id="rId3"/>
              </a:rPr>
              <a:t>First Year Advisors</a:t>
            </a:r>
            <a:endParaRPr sz="30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3000" u="sng">
                <a:solidFill>
                  <a:schemeClr val="hlink"/>
                </a:solidFill>
                <a:latin typeface="Merriweather"/>
                <a:ea typeface="Merriweather"/>
                <a:cs typeface="Merriweather"/>
                <a:sym typeface="Merriweather"/>
                <a:hlinkClick r:id="rId4"/>
              </a:rPr>
              <a:t>Academic Skills Office</a:t>
            </a:r>
            <a:endParaRPr sz="30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3000" u="sng">
                <a:solidFill>
                  <a:schemeClr val="hlink"/>
                </a:solidFill>
                <a:latin typeface="Merriweather"/>
                <a:ea typeface="Merriweather"/>
                <a:cs typeface="Merriweather"/>
                <a:sym typeface="Merriweather"/>
                <a:hlinkClick r:id="rId5"/>
              </a:rPr>
              <a:t>Library</a:t>
            </a:r>
            <a:r>
              <a:rPr lang="en" sz="3000">
                <a:solidFill>
                  <a:srgbClr val="2C3E50"/>
                </a:solidFill>
                <a:latin typeface="Merriweather"/>
                <a:ea typeface="Merriweather"/>
                <a:cs typeface="Merriweather"/>
                <a:sym typeface="Merriweather"/>
              </a:rPr>
              <a:t>, </a:t>
            </a:r>
            <a:r>
              <a:rPr lang="en" sz="3000" u="sng">
                <a:solidFill>
                  <a:schemeClr val="hlink"/>
                </a:solidFill>
                <a:latin typeface="Merriweather"/>
                <a:ea typeface="Merriweather"/>
                <a:cs typeface="Merriweather"/>
                <a:sym typeface="Merriweather"/>
                <a:hlinkClick r:id="rId6"/>
              </a:rPr>
              <a:t>Oorala</a:t>
            </a:r>
            <a:endParaRPr sz="30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3000" u="sng">
                <a:solidFill>
                  <a:schemeClr val="hlink"/>
                </a:solidFill>
                <a:latin typeface="Merriweather"/>
                <a:ea typeface="Merriweather"/>
                <a:cs typeface="Merriweather"/>
                <a:sym typeface="Merriweather"/>
                <a:hlinkClick r:id="rId7"/>
              </a:rPr>
              <a:t>International Office</a:t>
            </a:r>
            <a:endParaRPr sz="30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3000">
                <a:solidFill>
                  <a:srgbClr val="2C3E50"/>
                </a:solidFill>
                <a:latin typeface="Merriweather"/>
                <a:ea typeface="Merriweather"/>
                <a:cs typeface="Merriweather"/>
                <a:sym typeface="Merriweather"/>
              </a:rPr>
              <a:t>Unit Coordinators, Course Coordinators, Year Convenors etc</a:t>
            </a:r>
            <a:endParaRPr sz="3000">
              <a:solidFill>
                <a:srgbClr val="2C3E50"/>
              </a:solidFill>
              <a:latin typeface="Merriweather"/>
              <a:ea typeface="Merriweather"/>
              <a:cs typeface="Merriweather"/>
              <a:sym typeface="Merriweather"/>
            </a:endParaRPr>
          </a:p>
          <a:p>
            <a:pPr indent="0" lvl="0" marL="0" rtl="0">
              <a:spcBef>
                <a:spcPts val="600"/>
              </a:spcBef>
              <a:spcAft>
                <a:spcPts val="0"/>
              </a:spcAft>
              <a:buClr>
                <a:schemeClr val="dk1"/>
              </a:buClr>
              <a:buSzPts val="1100"/>
              <a:buFont typeface="Arial"/>
              <a:buNone/>
            </a:pPr>
            <a:r>
              <a:t/>
            </a:r>
            <a:endParaRPr sz="3000">
              <a:solidFill>
                <a:srgbClr val="2C3E50"/>
              </a:solidFill>
              <a:latin typeface="Merriweather"/>
              <a:ea typeface="Merriweather"/>
              <a:cs typeface="Merriweather"/>
              <a:sym typeface="Merriweathe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0" name="Shape 1990"/>
        <p:cNvGrpSpPr/>
        <p:nvPr/>
      </p:nvGrpSpPr>
      <p:grpSpPr>
        <a:xfrm>
          <a:off x="0" y="0"/>
          <a:ext cx="0" cy="0"/>
          <a:chOff x="0" y="0"/>
          <a:chExt cx="0" cy="0"/>
        </a:xfrm>
      </p:grpSpPr>
      <p:sp>
        <p:nvSpPr>
          <p:cNvPr id="1991" name="Shape 1991"/>
          <p:cNvSpPr txBox="1"/>
          <p:nvPr/>
        </p:nvSpPr>
        <p:spPr>
          <a:xfrm>
            <a:off x="910200" y="1214450"/>
            <a:ext cx="7323600" cy="29709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3600" u="sng">
                <a:solidFill>
                  <a:schemeClr val="hlink"/>
                </a:solidFill>
                <a:latin typeface="Merriweather"/>
                <a:ea typeface="Merriweather"/>
                <a:cs typeface="Merriweather"/>
                <a:sym typeface="Merriweather"/>
                <a:hlinkClick r:id="rId3"/>
              </a:rPr>
              <a:t>Career Development</a:t>
            </a:r>
            <a:endParaRPr sz="36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3600" u="sng">
                <a:solidFill>
                  <a:schemeClr val="hlink"/>
                </a:solidFill>
                <a:latin typeface="Merriweather"/>
                <a:ea typeface="Merriweather"/>
                <a:cs typeface="Merriweather"/>
                <a:sym typeface="Merriweather"/>
                <a:hlinkClick r:id="rId4"/>
              </a:rPr>
              <a:t>Counselling</a:t>
            </a:r>
            <a:endParaRPr sz="36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3600" u="sng">
                <a:solidFill>
                  <a:schemeClr val="hlink"/>
                </a:solidFill>
                <a:latin typeface="Merriweather"/>
                <a:ea typeface="Merriweather"/>
                <a:cs typeface="Merriweather"/>
                <a:sym typeface="Merriweather"/>
                <a:hlinkClick r:id="rId5"/>
              </a:rPr>
              <a:t>Special Needs</a:t>
            </a:r>
            <a:endParaRPr sz="36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3600" u="sng">
                <a:solidFill>
                  <a:schemeClr val="hlink"/>
                </a:solidFill>
                <a:latin typeface="Merriweather"/>
                <a:ea typeface="Merriweather"/>
                <a:cs typeface="Merriweather"/>
                <a:sym typeface="Merriweather"/>
                <a:hlinkClick r:id="rId6"/>
              </a:rPr>
              <a:t>Student Grievance Unit</a:t>
            </a:r>
            <a:endParaRPr sz="36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t/>
            </a:r>
            <a:endParaRPr sz="3600">
              <a:solidFill>
                <a:srgbClr val="2C3E50"/>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3" name="Shape 1863"/>
        <p:cNvGrpSpPr/>
        <p:nvPr/>
      </p:nvGrpSpPr>
      <p:grpSpPr>
        <a:xfrm>
          <a:off x="0" y="0"/>
          <a:ext cx="0" cy="0"/>
          <a:chOff x="0" y="0"/>
          <a:chExt cx="0" cy="0"/>
        </a:xfrm>
      </p:grpSpPr>
      <p:sp>
        <p:nvSpPr>
          <p:cNvPr id="1864" name="Shape 1864"/>
          <p:cNvSpPr txBox="1"/>
          <p:nvPr>
            <p:ph idx="1" type="subTitle"/>
          </p:nvPr>
        </p:nvSpPr>
        <p:spPr>
          <a:xfrm>
            <a:off x="685800" y="1604924"/>
            <a:ext cx="7772400" cy="11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2400"/>
              <a:t>Acknowledgement of Country</a:t>
            </a:r>
            <a:endParaRPr sz="4800"/>
          </a:p>
        </p:txBody>
      </p:sp>
      <p:pic>
        <p:nvPicPr>
          <p:cNvPr id="1865" name="Shape 1865"/>
          <p:cNvPicPr preferRelativeResize="0"/>
          <p:nvPr/>
        </p:nvPicPr>
        <p:blipFill>
          <a:blip r:embed="rId3">
            <a:alphaModFix/>
          </a:blip>
          <a:stretch>
            <a:fillRect/>
          </a:stretch>
        </p:blipFill>
        <p:spPr>
          <a:xfrm>
            <a:off x="7746546" y="3785746"/>
            <a:ext cx="1157325" cy="1157325"/>
          </a:xfrm>
          <a:prstGeom prst="rect">
            <a:avLst/>
          </a:prstGeom>
          <a:noFill/>
          <a:ln>
            <a:noFill/>
          </a:ln>
        </p:spPr>
      </p:pic>
      <p:pic>
        <p:nvPicPr>
          <p:cNvPr id="1866" name="Shape 1866"/>
          <p:cNvPicPr preferRelativeResize="0"/>
          <p:nvPr/>
        </p:nvPicPr>
        <p:blipFill>
          <a:blip r:embed="rId4">
            <a:alphaModFix/>
          </a:blip>
          <a:stretch>
            <a:fillRect/>
          </a:stretch>
        </p:blipFill>
        <p:spPr>
          <a:xfrm>
            <a:off x="6194357" y="3761575"/>
            <a:ext cx="1360021" cy="11573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5" name="Shape 1995"/>
        <p:cNvGrpSpPr/>
        <p:nvPr/>
      </p:nvGrpSpPr>
      <p:grpSpPr>
        <a:xfrm>
          <a:off x="0" y="0"/>
          <a:ext cx="0" cy="0"/>
          <a:chOff x="0" y="0"/>
          <a:chExt cx="0" cy="0"/>
        </a:xfrm>
      </p:grpSpPr>
      <p:sp>
        <p:nvSpPr>
          <p:cNvPr id="1996" name="Shape 1996"/>
          <p:cNvSpPr txBox="1"/>
          <p:nvPr/>
        </p:nvSpPr>
        <p:spPr>
          <a:xfrm>
            <a:off x="910200" y="1440350"/>
            <a:ext cx="7323600" cy="29709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4800" u="sng">
                <a:solidFill>
                  <a:schemeClr val="hlink"/>
                </a:solidFill>
                <a:latin typeface="Merriweather"/>
                <a:ea typeface="Merriweather"/>
                <a:cs typeface="Merriweather"/>
                <a:sym typeface="Merriweather"/>
                <a:hlinkClick r:id="rId3"/>
              </a:rPr>
              <a:t>Student Success</a:t>
            </a:r>
            <a:endParaRPr sz="24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t/>
            </a:r>
            <a:endParaRPr sz="24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2400">
                <a:solidFill>
                  <a:srgbClr val="2C3E50"/>
                </a:solidFill>
                <a:latin typeface="Merriweather"/>
                <a:ea typeface="Merriweather"/>
                <a:cs typeface="Merriweather"/>
                <a:sym typeface="Merriweather"/>
              </a:rPr>
              <a:t>Helpdesk in the Library</a:t>
            </a:r>
            <a:endParaRPr sz="24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2400">
                <a:solidFill>
                  <a:srgbClr val="2C3E50"/>
                </a:solidFill>
                <a:latin typeface="Merriweather"/>
                <a:ea typeface="Merriweather"/>
                <a:cs typeface="Merriweather"/>
                <a:sym typeface="Merriweather"/>
              </a:rPr>
              <a:t>Call 02 6773 2000 or use AskUNE</a:t>
            </a:r>
            <a:endParaRPr sz="24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t/>
            </a:r>
            <a:endParaRPr sz="4800">
              <a:solidFill>
                <a:srgbClr val="2C3E50"/>
              </a:solidFill>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0" name="Shape 2000"/>
        <p:cNvGrpSpPr/>
        <p:nvPr/>
      </p:nvGrpSpPr>
      <p:grpSpPr>
        <a:xfrm>
          <a:off x="0" y="0"/>
          <a:ext cx="0" cy="0"/>
          <a:chOff x="0" y="0"/>
          <a:chExt cx="0" cy="0"/>
        </a:xfrm>
      </p:grpSpPr>
      <p:sp>
        <p:nvSpPr>
          <p:cNvPr id="2001" name="Shape 2001"/>
          <p:cNvSpPr txBox="1"/>
          <p:nvPr>
            <p:ph idx="4294967295" type="ctrTitle"/>
          </p:nvPr>
        </p:nvSpPr>
        <p:spPr>
          <a:xfrm>
            <a:off x="1374150" y="3053738"/>
            <a:ext cx="6395700" cy="927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FFFFFF"/>
                </a:solidFill>
              </a:rPr>
              <a:t>get organised.</a:t>
            </a:r>
            <a:endParaRPr sz="7200">
              <a:solidFill>
                <a:srgbClr val="FFFFFF"/>
              </a:solidFill>
            </a:endParaRPr>
          </a:p>
        </p:txBody>
      </p:sp>
      <p:sp>
        <p:nvSpPr>
          <p:cNvPr id="2002" name="Shape 2002"/>
          <p:cNvSpPr/>
          <p:nvPr/>
        </p:nvSpPr>
        <p:spPr>
          <a:xfrm>
            <a:off x="3213452" y="527701"/>
            <a:ext cx="2728142" cy="1892065"/>
          </a:xfrm>
          <a:custGeom>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2003" name="Shape 2003"/>
          <p:cNvSpPr/>
          <p:nvPr/>
        </p:nvSpPr>
        <p:spPr>
          <a:xfrm>
            <a:off x="4014780" y="972224"/>
            <a:ext cx="1114426" cy="1003003"/>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7" name="Shape 2007"/>
        <p:cNvGrpSpPr/>
        <p:nvPr/>
      </p:nvGrpSpPr>
      <p:grpSpPr>
        <a:xfrm>
          <a:off x="0" y="0"/>
          <a:ext cx="0" cy="0"/>
          <a:chOff x="0" y="0"/>
          <a:chExt cx="0" cy="0"/>
        </a:xfrm>
      </p:grpSpPr>
      <p:sp>
        <p:nvSpPr>
          <p:cNvPr id="2008" name="Shape 2008"/>
          <p:cNvSpPr txBox="1"/>
          <p:nvPr>
            <p:ph idx="4294967295" type="body"/>
          </p:nvPr>
        </p:nvSpPr>
        <p:spPr>
          <a:xfrm>
            <a:off x="977300" y="1382525"/>
            <a:ext cx="7496400" cy="21798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Char char="✖"/>
            </a:pPr>
            <a:r>
              <a:rPr lang="en" sz="1800"/>
              <a:t>Weekly Study Guide</a:t>
            </a:r>
            <a:br>
              <a:rPr lang="en" sz="1800"/>
            </a:br>
            <a:endParaRPr sz="1800"/>
          </a:p>
          <a:p>
            <a:pPr indent="-342900" lvl="0" marL="457200" rtl="0">
              <a:spcBef>
                <a:spcPts val="0"/>
              </a:spcBef>
              <a:spcAft>
                <a:spcPts val="0"/>
              </a:spcAft>
              <a:buSzPts val="1800"/>
              <a:buChar char="✖"/>
            </a:pPr>
            <a:r>
              <a:rPr lang="en" sz="1800"/>
              <a:t>Weekly Email (straight to your inbox)</a:t>
            </a:r>
            <a:br>
              <a:rPr lang="en" sz="1800"/>
            </a:br>
            <a:endParaRPr sz="1800"/>
          </a:p>
          <a:p>
            <a:pPr indent="-342900" lvl="0" marL="457200" rtl="0">
              <a:spcBef>
                <a:spcPts val="0"/>
              </a:spcBef>
              <a:spcAft>
                <a:spcPts val="0"/>
              </a:spcAft>
              <a:buSzPts val="1800"/>
              <a:buChar char="✖"/>
            </a:pPr>
            <a:r>
              <a:rPr lang="en" sz="1800"/>
              <a:t>Mark your Assignment deadlines down </a:t>
            </a:r>
            <a:br>
              <a:rPr lang="en" sz="1800"/>
            </a:br>
            <a:r>
              <a:rPr lang="en" sz="1400"/>
              <a:t>(Wallplanners are in your Commencement Packs!)</a:t>
            </a:r>
            <a:br>
              <a:rPr lang="en" sz="1400"/>
            </a:br>
            <a:endParaRPr sz="1400"/>
          </a:p>
          <a:p>
            <a:pPr indent="-342900" lvl="0" marL="457200" rtl="0">
              <a:spcBef>
                <a:spcPts val="0"/>
              </a:spcBef>
              <a:spcAft>
                <a:spcPts val="0"/>
              </a:spcAft>
              <a:buSzPts val="1800"/>
              <a:buChar char="✖"/>
            </a:pPr>
            <a:r>
              <a:rPr lang="en" sz="1800"/>
              <a:t>Complete the Academic Integrity Module (A.I.M)</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2" name="Shape 2012"/>
        <p:cNvGrpSpPr/>
        <p:nvPr/>
      </p:nvGrpSpPr>
      <p:grpSpPr>
        <a:xfrm>
          <a:off x="0" y="0"/>
          <a:ext cx="0" cy="0"/>
          <a:chOff x="0" y="0"/>
          <a:chExt cx="0" cy="0"/>
        </a:xfrm>
      </p:grpSpPr>
      <p:sp>
        <p:nvSpPr>
          <p:cNvPr id="2013" name="Shape 2013"/>
          <p:cNvSpPr txBox="1"/>
          <p:nvPr>
            <p:ph type="ctrTitle"/>
          </p:nvPr>
        </p:nvSpPr>
        <p:spPr>
          <a:xfrm>
            <a:off x="907675" y="1335700"/>
            <a:ext cx="7138200" cy="115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
              <a:t>Learn how to write &amp; reference</a:t>
            </a:r>
            <a:endParaRPr b="1"/>
          </a:p>
        </p:txBody>
      </p:sp>
      <p:sp>
        <p:nvSpPr>
          <p:cNvPr id="2014" name="Shape 2014"/>
          <p:cNvSpPr txBox="1"/>
          <p:nvPr>
            <p:ph idx="1" type="subTitle"/>
          </p:nvPr>
        </p:nvSpPr>
        <p:spPr>
          <a:xfrm>
            <a:off x="1249750" y="2268575"/>
            <a:ext cx="6588300" cy="795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u="sng">
                <a:solidFill>
                  <a:schemeClr val="hlink"/>
                </a:solidFill>
                <a:hlinkClick r:id="rId3"/>
              </a:rPr>
              <a:t>Academic Skills Office</a:t>
            </a:r>
            <a:r>
              <a:rPr lang="en"/>
              <a:t> + </a:t>
            </a:r>
            <a:r>
              <a:rPr lang="en" u="sng">
                <a:solidFill>
                  <a:schemeClr val="hlink"/>
                </a:solidFill>
                <a:hlinkClick r:id="rId4"/>
              </a:rPr>
              <a:t>Library</a:t>
            </a:r>
            <a:r>
              <a:rPr lang="en"/>
              <a:t> + </a:t>
            </a:r>
            <a:r>
              <a:rPr lang="en" u="sng">
                <a:solidFill>
                  <a:schemeClr val="hlink"/>
                </a:solidFill>
                <a:hlinkClick r:id="rId5"/>
              </a:rPr>
              <a:t>First Year Advisors</a:t>
            </a:r>
            <a:endParaRPr/>
          </a:p>
          <a:p>
            <a:pPr indent="0" lvl="0" marL="0" rtl="0">
              <a:spcBef>
                <a:spcPts val="0"/>
              </a:spcBef>
              <a:spcAft>
                <a:spcPts val="0"/>
              </a:spcAft>
              <a:buNone/>
            </a:pPr>
            <a:r>
              <a:rPr lang="en"/>
              <a:t>[make the most of your sessions later today!]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8" name="Shape 2018"/>
        <p:cNvGrpSpPr/>
        <p:nvPr/>
      </p:nvGrpSpPr>
      <p:grpSpPr>
        <a:xfrm>
          <a:off x="0" y="0"/>
          <a:ext cx="0" cy="0"/>
          <a:chOff x="0" y="0"/>
          <a:chExt cx="0" cy="0"/>
        </a:xfrm>
      </p:grpSpPr>
      <p:sp>
        <p:nvSpPr>
          <p:cNvPr id="2019" name="Shape 2019"/>
          <p:cNvSpPr txBox="1"/>
          <p:nvPr>
            <p:ph idx="4294967295" type="ctrTitle"/>
          </p:nvPr>
        </p:nvSpPr>
        <p:spPr>
          <a:xfrm>
            <a:off x="1660200" y="2345344"/>
            <a:ext cx="58236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2000">
                <a:solidFill>
                  <a:srgbClr val="FFFFFF"/>
                </a:solidFill>
              </a:rPr>
              <a:t>stay healthy</a:t>
            </a:r>
            <a:endParaRPr sz="120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3" name="Shape 2023"/>
        <p:cNvGrpSpPr/>
        <p:nvPr/>
      </p:nvGrpSpPr>
      <p:grpSpPr>
        <a:xfrm>
          <a:off x="0" y="0"/>
          <a:ext cx="0" cy="0"/>
          <a:chOff x="0" y="0"/>
          <a:chExt cx="0" cy="0"/>
        </a:xfrm>
      </p:grpSpPr>
      <p:sp>
        <p:nvSpPr>
          <p:cNvPr id="2024" name="Shape 2024"/>
          <p:cNvSpPr txBox="1"/>
          <p:nvPr/>
        </p:nvSpPr>
        <p:spPr>
          <a:xfrm>
            <a:off x="2300375" y="1568025"/>
            <a:ext cx="4962600" cy="579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600" u="sng">
                <a:solidFill>
                  <a:schemeClr val="hlink"/>
                </a:solidFill>
                <a:latin typeface="Merriweather"/>
                <a:ea typeface="Merriweather"/>
                <a:cs typeface="Merriweather"/>
                <a:sym typeface="Merriweather"/>
                <a:hlinkClick r:id="rId3"/>
              </a:rPr>
              <a:t>Medical Centre</a:t>
            </a:r>
            <a:endParaRPr sz="3600">
              <a:solidFill>
                <a:schemeClr val="lt1"/>
              </a:solidFill>
              <a:latin typeface="Merriweather"/>
              <a:ea typeface="Merriweather"/>
              <a:cs typeface="Merriweather"/>
              <a:sym typeface="Merriweather"/>
            </a:endParaRPr>
          </a:p>
          <a:p>
            <a:pPr indent="0" lvl="0" marL="0">
              <a:spcBef>
                <a:spcPts val="0"/>
              </a:spcBef>
              <a:spcAft>
                <a:spcPts val="0"/>
              </a:spcAft>
              <a:buNone/>
            </a:pPr>
            <a:r>
              <a:rPr lang="en" sz="3600" u="sng">
                <a:solidFill>
                  <a:schemeClr val="hlink"/>
                </a:solidFill>
                <a:latin typeface="Merriweather"/>
                <a:ea typeface="Merriweather"/>
                <a:cs typeface="Merriweather"/>
                <a:sym typeface="Merriweather"/>
                <a:hlinkClick r:id="rId4"/>
              </a:rPr>
              <a:t>SportUNE</a:t>
            </a:r>
            <a:endParaRPr sz="3600">
              <a:solidFill>
                <a:schemeClr val="lt1"/>
              </a:solidFill>
              <a:latin typeface="Merriweather"/>
              <a:ea typeface="Merriweather"/>
              <a:cs typeface="Merriweather"/>
              <a:sym typeface="Merriweath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8" name="Shape 2028"/>
        <p:cNvGrpSpPr/>
        <p:nvPr/>
      </p:nvGrpSpPr>
      <p:grpSpPr>
        <a:xfrm>
          <a:off x="0" y="0"/>
          <a:ext cx="0" cy="0"/>
          <a:chOff x="0" y="0"/>
          <a:chExt cx="0" cy="0"/>
        </a:xfrm>
      </p:grpSpPr>
      <p:sp>
        <p:nvSpPr>
          <p:cNvPr id="2029" name="Shape 2029"/>
          <p:cNvSpPr txBox="1"/>
          <p:nvPr>
            <p:ph type="ctrTitle"/>
          </p:nvPr>
        </p:nvSpPr>
        <p:spPr>
          <a:xfrm>
            <a:off x="1557875" y="1335694"/>
            <a:ext cx="6028200" cy="115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9600"/>
              <a:t>Have Fun!</a:t>
            </a:r>
            <a:endParaRPr sz="9600"/>
          </a:p>
        </p:txBody>
      </p:sp>
      <p:sp>
        <p:nvSpPr>
          <p:cNvPr id="2030" name="Shape 2030"/>
          <p:cNvSpPr txBox="1"/>
          <p:nvPr>
            <p:ph idx="1" type="subTitle"/>
          </p:nvPr>
        </p:nvSpPr>
        <p:spPr>
          <a:xfrm>
            <a:off x="1275375" y="2266900"/>
            <a:ext cx="6588300" cy="795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If you’re not enjoying what you’re studying, </a:t>
            </a:r>
            <a:br>
              <a:rPr lang="en"/>
            </a:br>
            <a:r>
              <a:rPr lang="en"/>
              <a:t>get help to find something you do.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4" name="Shape 2034"/>
        <p:cNvGrpSpPr/>
        <p:nvPr/>
      </p:nvGrpSpPr>
      <p:grpSpPr>
        <a:xfrm>
          <a:off x="0" y="0"/>
          <a:ext cx="0" cy="0"/>
          <a:chOff x="0" y="0"/>
          <a:chExt cx="0" cy="0"/>
        </a:xfrm>
      </p:grpSpPr>
      <p:sp>
        <p:nvSpPr>
          <p:cNvPr id="2035" name="Shape 2035"/>
          <p:cNvSpPr txBox="1"/>
          <p:nvPr/>
        </p:nvSpPr>
        <p:spPr>
          <a:xfrm>
            <a:off x="2853150" y="1244675"/>
            <a:ext cx="3437700" cy="1326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FFFFFF"/>
                </a:solidFill>
                <a:latin typeface="Merriweather"/>
                <a:ea typeface="Merriweather"/>
                <a:cs typeface="Merriweather"/>
                <a:sym typeface="Merriweather"/>
              </a:rPr>
              <a:t>Eat, Study, Sleep, repeat.</a:t>
            </a:r>
            <a:endParaRPr sz="3600">
              <a:solidFill>
                <a:srgbClr val="FFFFFF"/>
              </a:solidFill>
              <a:latin typeface="Merriweather"/>
              <a:ea typeface="Merriweather"/>
              <a:cs typeface="Merriweather"/>
              <a:sym typeface="Merriweather"/>
            </a:endParaRPr>
          </a:p>
        </p:txBody>
      </p:sp>
      <p:sp>
        <p:nvSpPr>
          <p:cNvPr id="2036" name="Shape 2036"/>
          <p:cNvSpPr txBox="1"/>
          <p:nvPr/>
        </p:nvSpPr>
        <p:spPr>
          <a:xfrm>
            <a:off x="2853150" y="2650350"/>
            <a:ext cx="3437700" cy="1326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7200">
                <a:solidFill>
                  <a:srgbClr val="FFFFFF"/>
                </a:solidFill>
                <a:latin typeface="Merriweather"/>
                <a:ea typeface="Merriweather"/>
                <a:cs typeface="Merriweather"/>
                <a:sym typeface="Merriweather"/>
              </a:rPr>
              <a:t>NO!</a:t>
            </a:r>
            <a:endParaRPr sz="7200">
              <a:solidFill>
                <a:srgbClr val="FFFFFF"/>
              </a:solidFill>
              <a:latin typeface="Merriweather"/>
              <a:ea typeface="Merriweather"/>
              <a:cs typeface="Merriweather"/>
              <a:sym typeface="Merriweathe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0" name="Shape 2040"/>
        <p:cNvGrpSpPr/>
        <p:nvPr/>
      </p:nvGrpSpPr>
      <p:grpSpPr>
        <a:xfrm>
          <a:off x="0" y="0"/>
          <a:ext cx="0" cy="0"/>
          <a:chOff x="0" y="0"/>
          <a:chExt cx="0" cy="0"/>
        </a:xfrm>
      </p:grpSpPr>
      <p:sp>
        <p:nvSpPr>
          <p:cNvPr id="2041" name="Shape 2041"/>
          <p:cNvSpPr txBox="1"/>
          <p:nvPr>
            <p:ph type="title"/>
          </p:nvPr>
        </p:nvSpPr>
        <p:spPr>
          <a:xfrm>
            <a:off x="2129400" y="791423"/>
            <a:ext cx="4885200" cy="1314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4800"/>
              <a:t>build relationships</a:t>
            </a:r>
            <a:endParaRPr sz="4800"/>
          </a:p>
        </p:txBody>
      </p:sp>
      <p:sp>
        <p:nvSpPr>
          <p:cNvPr id="2042" name="Shape 2042"/>
          <p:cNvSpPr txBox="1"/>
          <p:nvPr>
            <p:ph idx="1" type="body"/>
          </p:nvPr>
        </p:nvSpPr>
        <p:spPr>
          <a:xfrm>
            <a:off x="2129400" y="1937276"/>
            <a:ext cx="4885200" cy="2809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600"/>
          </a:p>
          <a:p>
            <a:pPr indent="0" lvl="0" marL="0" rtl="0" algn="ctr">
              <a:spcBef>
                <a:spcPts val="600"/>
              </a:spcBef>
              <a:spcAft>
                <a:spcPts val="0"/>
              </a:spcAft>
              <a:buNone/>
            </a:pPr>
            <a:r>
              <a:rPr lang="en" sz="1600" u="sng">
                <a:solidFill>
                  <a:schemeClr val="hlink"/>
                </a:solidFill>
                <a:hlinkClick r:id="rId3"/>
              </a:rPr>
              <a:t>Clubs + Societies &amp; Student Groups</a:t>
            </a:r>
            <a:endParaRPr sz="1600"/>
          </a:p>
          <a:p>
            <a:pPr indent="0" lvl="0" marL="0" rtl="0" algn="ctr">
              <a:spcBef>
                <a:spcPts val="600"/>
              </a:spcBef>
              <a:spcAft>
                <a:spcPts val="0"/>
              </a:spcAft>
              <a:buNone/>
            </a:pPr>
            <a:r>
              <a:rPr lang="en" sz="1600" u="sng">
                <a:solidFill>
                  <a:schemeClr val="hlink"/>
                </a:solidFill>
                <a:hlinkClick r:id="rId4"/>
              </a:rPr>
              <a:t>New England Award</a:t>
            </a:r>
            <a:r>
              <a:rPr lang="en" sz="1600"/>
              <a:t> </a:t>
            </a:r>
            <a:endParaRPr sz="1600"/>
          </a:p>
          <a:p>
            <a:pPr indent="0" lvl="0" marL="0" rtl="0" algn="ctr">
              <a:spcBef>
                <a:spcPts val="600"/>
              </a:spcBef>
              <a:spcAft>
                <a:spcPts val="0"/>
              </a:spcAft>
              <a:buNone/>
            </a:pPr>
            <a:r>
              <a:rPr lang="en" sz="1600" u="sng">
                <a:solidFill>
                  <a:schemeClr val="hlink"/>
                </a:solidFill>
                <a:hlinkClick r:id="rId5"/>
              </a:rPr>
              <a:t>UNE Student Association</a:t>
            </a:r>
            <a:endParaRPr sz="1600"/>
          </a:p>
          <a:p>
            <a:pPr indent="0" lvl="0" marL="0" rtl="0" algn="ctr">
              <a:spcBef>
                <a:spcPts val="600"/>
              </a:spcBef>
              <a:spcAft>
                <a:spcPts val="0"/>
              </a:spcAft>
              <a:buNone/>
            </a:pPr>
            <a:r>
              <a:rPr lang="en" sz="1600" u="sng">
                <a:solidFill>
                  <a:schemeClr val="hlink"/>
                </a:solidFill>
                <a:hlinkClick r:id="rId6"/>
              </a:rPr>
              <a:t>TUNE!FM</a:t>
            </a:r>
            <a:endParaRPr sz="1600"/>
          </a:p>
          <a:p>
            <a:pPr indent="0" lvl="0" marL="0" rtl="0" algn="ctr">
              <a:spcBef>
                <a:spcPts val="600"/>
              </a:spcBef>
              <a:spcAft>
                <a:spcPts val="0"/>
              </a:spcAft>
              <a:buNone/>
            </a:pPr>
            <a:r>
              <a:rPr lang="en" sz="1600" u="sng">
                <a:solidFill>
                  <a:schemeClr val="hlink"/>
                </a:solidFill>
                <a:hlinkClick r:id="rId7"/>
              </a:rPr>
              <a:t>Unit Coordinators, Course Coordinators, </a:t>
            </a:r>
            <a:endParaRPr sz="1600"/>
          </a:p>
          <a:p>
            <a:pPr indent="0" lvl="0" marL="0" rtl="0" algn="ctr">
              <a:spcBef>
                <a:spcPts val="600"/>
              </a:spcBef>
              <a:spcAft>
                <a:spcPts val="0"/>
              </a:spcAft>
              <a:buNone/>
            </a:pPr>
            <a:r>
              <a:rPr lang="en" sz="1600" u="sng">
                <a:solidFill>
                  <a:schemeClr val="hlink"/>
                </a:solidFill>
                <a:hlinkClick r:id="rId8"/>
              </a:rPr>
              <a:t>Year Convenors etc.</a:t>
            </a:r>
            <a:endParaRPr sz="1600"/>
          </a:p>
          <a:p>
            <a:pPr indent="0" lvl="0" marL="0" rtl="0" algn="l">
              <a:spcBef>
                <a:spcPts val="600"/>
              </a:spcBef>
              <a:spcAft>
                <a:spcPts val="0"/>
              </a:spcAft>
              <a:buNone/>
            </a:pPr>
            <a:r>
              <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6" name="Shape 2046"/>
        <p:cNvGrpSpPr/>
        <p:nvPr/>
      </p:nvGrpSpPr>
      <p:grpSpPr>
        <a:xfrm>
          <a:off x="0" y="0"/>
          <a:ext cx="0" cy="0"/>
          <a:chOff x="0" y="0"/>
          <a:chExt cx="0" cy="0"/>
        </a:xfrm>
      </p:grpSpPr>
      <p:sp>
        <p:nvSpPr>
          <p:cNvPr id="2047" name="Shape 2047"/>
          <p:cNvSpPr txBox="1"/>
          <p:nvPr>
            <p:ph type="title"/>
          </p:nvPr>
        </p:nvSpPr>
        <p:spPr>
          <a:xfrm>
            <a:off x="1131750" y="1461225"/>
            <a:ext cx="6880500" cy="582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6000"/>
              <a:t>Get to know une … but</a:t>
            </a:r>
            <a:endParaRPr sz="6000"/>
          </a:p>
        </p:txBody>
      </p:sp>
      <p:sp>
        <p:nvSpPr>
          <p:cNvPr id="2048" name="Shape 2048"/>
          <p:cNvSpPr txBox="1"/>
          <p:nvPr>
            <p:ph idx="1" type="body"/>
          </p:nvPr>
        </p:nvSpPr>
        <p:spPr>
          <a:xfrm>
            <a:off x="977300" y="2041075"/>
            <a:ext cx="7792800" cy="25641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t/>
            </a:r>
            <a:endParaRPr b="1"/>
          </a:p>
          <a:p>
            <a:pPr indent="0" lvl="0" marL="0" rtl="0" algn="ctr">
              <a:spcBef>
                <a:spcPts val="600"/>
              </a:spcBef>
              <a:spcAft>
                <a:spcPts val="0"/>
              </a:spcAft>
              <a:buNone/>
            </a:pPr>
            <a:r>
              <a:rPr b="1" lang="en"/>
              <a:t>Don’t forget the local community …</a:t>
            </a:r>
            <a:endParaRPr b="1"/>
          </a:p>
          <a:p>
            <a:pPr indent="0" lvl="0" marL="0" rtl="0" algn="ctr">
              <a:spcBef>
                <a:spcPts val="600"/>
              </a:spcBef>
              <a:spcAft>
                <a:spcPts val="0"/>
              </a:spcAft>
              <a:buNone/>
            </a:pPr>
            <a:r>
              <a:rPr b="1" lang="en" u="sng">
                <a:solidFill>
                  <a:schemeClr val="hlink"/>
                </a:solidFill>
                <a:hlinkClick r:id="rId3"/>
              </a:rPr>
              <a:t>http://www.armidale.nsw.gov.au/community-directory</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0" name="Shape 1870"/>
        <p:cNvGrpSpPr/>
        <p:nvPr/>
      </p:nvGrpSpPr>
      <p:grpSpPr>
        <a:xfrm>
          <a:off x="0" y="0"/>
          <a:ext cx="0" cy="0"/>
          <a:chOff x="0" y="0"/>
          <a:chExt cx="0" cy="0"/>
        </a:xfrm>
      </p:grpSpPr>
      <p:sp>
        <p:nvSpPr>
          <p:cNvPr id="1871" name="Shape 1871"/>
          <p:cNvSpPr txBox="1"/>
          <p:nvPr>
            <p:ph idx="1" type="subTitle"/>
          </p:nvPr>
        </p:nvSpPr>
        <p:spPr>
          <a:xfrm>
            <a:off x="685800" y="1071524"/>
            <a:ext cx="7772400" cy="115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Pro Vice Chancellor, External Relations</a:t>
            </a:r>
            <a:r>
              <a:rPr lang="en" sz="4800"/>
              <a:t> </a:t>
            </a:r>
            <a:endParaRPr sz="4800"/>
          </a:p>
          <a:p>
            <a:pPr indent="0" lvl="0" marL="0" rtl="0">
              <a:spcBef>
                <a:spcPts val="0"/>
              </a:spcBef>
              <a:spcAft>
                <a:spcPts val="0"/>
              </a:spcAft>
              <a:buNone/>
            </a:pPr>
            <a:r>
              <a:rPr lang="en" sz="4800"/>
              <a:t>Professor</a:t>
            </a:r>
            <a:endParaRPr sz="4800"/>
          </a:p>
          <a:p>
            <a:pPr indent="0" lvl="0" marL="0" rtl="0">
              <a:spcBef>
                <a:spcPts val="0"/>
              </a:spcBef>
              <a:spcAft>
                <a:spcPts val="0"/>
              </a:spcAft>
              <a:buNone/>
            </a:pPr>
            <a:r>
              <a:rPr lang="en" sz="4800"/>
              <a:t>Mingan Choct</a:t>
            </a:r>
            <a:endParaRPr sz="4800"/>
          </a:p>
        </p:txBody>
      </p:sp>
      <p:pic>
        <p:nvPicPr>
          <p:cNvPr id="1872" name="Shape 1872"/>
          <p:cNvPicPr preferRelativeResize="0"/>
          <p:nvPr/>
        </p:nvPicPr>
        <p:blipFill>
          <a:blip r:embed="rId3">
            <a:alphaModFix/>
          </a:blip>
          <a:stretch>
            <a:fillRect/>
          </a:stretch>
        </p:blipFill>
        <p:spPr>
          <a:xfrm>
            <a:off x="7746546" y="3785746"/>
            <a:ext cx="1157325" cy="1157325"/>
          </a:xfrm>
          <a:prstGeom prst="rect">
            <a:avLst/>
          </a:prstGeom>
          <a:noFill/>
          <a:ln>
            <a:noFill/>
          </a:ln>
        </p:spPr>
      </p:pic>
      <p:pic>
        <p:nvPicPr>
          <p:cNvPr id="1873" name="Shape 1873"/>
          <p:cNvPicPr preferRelativeResize="0"/>
          <p:nvPr/>
        </p:nvPicPr>
        <p:blipFill>
          <a:blip r:embed="rId4">
            <a:alphaModFix/>
          </a:blip>
          <a:stretch>
            <a:fillRect/>
          </a:stretch>
        </p:blipFill>
        <p:spPr>
          <a:xfrm>
            <a:off x="6194357" y="3761575"/>
            <a:ext cx="1360021" cy="11573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52" name="Shape 2052"/>
        <p:cNvGrpSpPr/>
        <p:nvPr/>
      </p:nvGrpSpPr>
      <p:grpSpPr>
        <a:xfrm>
          <a:off x="0" y="0"/>
          <a:ext cx="0" cy="0"/>
          <a:chOff x="0" y="0"/>
          <a:chExt cx="0" cy="0"/>
        </a:xfrm>
      </p:grpSpPr>
      <p:sp>
        <p:nvSpPr>
          <p:cNvPr id="2053" name="Shape 2053"/>
          <p:cNvSpPr txBox="1"/>
          <p:nvPr>
            <p:ph type="title"/>
          </p:nvPr>
        </p:nvSpPr>
        <p:spPr>
          <a:xfrm>
            <a:off x="1280550" y="741731"/>
            <a:ext cx="6582900" cy="16539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solidFill>
                  <a:srgbClr val="FFFFFF"/>
                </a:solidFill>
              </a:rPr>
              <a:t>computer says no!</a:t>
            </a:r>
            <a:endParaRPr sz="3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7" name="Shape 2057"/>
        <p:cNvGrpSpPr/>
        <p:nvPr/>
      </p:nvGrpSpPr>
      <p:grpSpPr>
        <a:xfrm>
          <a:off x="0" y="0"/>
          <a:ext cx="0" cy="0"/>
          <a:chOff x="0" y="0"/>
          <a:chExt cx="0" cy="0"/>
        </a:xfrm>
      </p:grpSpPr>
      <p:sp>
        <p:nvSpPr>
          <p:cNvPr id="2058" name="Shape 2058"/>
          <p:cNvSpPr txBox="1"/>
          <p:nvPr/>
        </p:nvSpPr>
        <p:spPr>
          <a:xfrm>
            <a:off x="704400" y="1206400"/>
            <a:ext cx="7735200" cy="28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u="sng">
                <a:solidFill>
                  <a:schemeClr val="hlink"/>
                </a:solidFill>
                <a:latin typeface="Merriweather"/>
                <a:ea typeface="Merriweather"/>
                <a:cs typeface="Merriweather"/>
                <a:sym typeface="Merriweather"/>
                <a:hlinkClick r:id="rId3"/>
              </a:rPr>
              <a:t>IT Helpdesk</a:t>
            </a:r>
            <a:endParaRPr sz="6000">
              <a:solidFill>
                <a:srgbClr val="E69138"/>
              </a:solidFill>
              <a:latin typeface="Merriweather"/>
              <a:ea typeface="Merriweather"/>
              <a:cs typeface="Merriweather"/>
              <a:sym typeface="Merriweather"/>
            </a:endParaRPr>
          </a:p>
          <a:p>
            <a:pPr indent="0" lvl="0" marL="0" rtl="0" algn="ctr">
              <a:spcBef>
                <a:spcPts val="0"/>
              </a:spcBef>
              <a:spcAft>
                <a:spcPts val="0"/>
              </a:spcAft>
              <a:buNone/>
            </a:pPr>
            <a:r>
              <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Same hours as the Library (including Weekends)</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PH 6773 5000 or 1800 763 040</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Note IT Maintenance Outages (one per month on Saturdays)</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 </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Use free Microsoft Office while you’re a student!</a:t>
            </a:r>
            <a:endParaRPr>
              <a:latin typeface="Merriweather"/>
              <a:ea typeface="Merriweather"/>
              <a:cs typeface="Merriweather"/>
              <a:sym typeface="Merriweather"/>
            </a:endParaRPr>
          </a:p>
          <a:p>
            <a:pPr indent="0" lvl="0" marL="0" rtl="0" algn="ctr">
              <a:spcBef>
                <a:spcPts val="0"/>
              </a:spcBef>
              <a:spcAft>
                <a:spcPts val="0"/>
              </a:spcAft>
              <a:buClr>
                <a:schemeClr val="dk1"/>
              </a:buClr>
              <a:buSzPts val="1100"/>
              <a:buFont typeface="Arial"/>
              <a:buNone/>
            </a:pPr>
            <a:r>
              <a:rPr lang="en">
                <a:solidFill>
                  <a:schemeClr val="dk1"/>
                </a:solidFill>
                <a:latin typeface="Merriweather"/>
                <a:ea typeface="Merriweather"/>
                <a:cs typeface="Merriweather"/>
                <a:sym typeface="Merriweather"/>
              </a:rPr>
              <a:t>Download Sophos Anti-Virus (also free ... Ka-ching)</a:t>
            </a:r>
            <a:endParaRPr>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a:latin typeface="Merriweather"/>
              <a:ea typeface="Merriweather"/>
              <a:cs typeface="Merriweather"/>
              <a:sym typeface="Merriweather"/>
            </a:endParaRPr>
          </a:p>
          <a:p>
            <a:pPr indent="0" lvl="0" marL="0" algn="ctr">
              <a:spcBef>
                <a:spcPts val="0"/>
              </a:spcBef>
              <a:spcAft>
                <a:spcPts val="0"/>
              </a:spcAft>
              <a:buNone/>
            </a:pPr>
            <a:r>
              <a:t/>
            </a:r>
            <a:endParaRPr>
              <a:latin typeface="Merriweather"/>
              <a:ea typeface="Merriweather"/>
              <a:cs typeface="Merriweather"/>
              <a:sym typeface="Merriweathe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2" name="Shape 2062"/>
        <p:cNvGrpSpPr/>
        <p:nvPr/>
      </p:nvGrpSpPr>
      <p:grpSpPr>
        <a:xfrm>
          <a:off x="0" y="0"/>
          <a:ext cx="0" cy="0"/>
          <a:chOff x="0" y="0"/>
          <a:chExt cx="0" cy="0"/>
        </a:xfrm>
      </p:grpSpPr>
      <p:sp>
        <p:nvSpPr>
          <p:cNvPr id="2063" name="Shape 2063"/>
          <p:cNvSpPr/>
          <p:nvPr/>
        </p:nvSpPr>
        <p:spPr>
          <a:xfrm>
            <a:off x="2001788" y="591613"/>
            <a:ext cx="5140316" cy="4001795"/>
          </a:xfrm>
          <a:custGeom>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cap="flat" cmpd="sng" w="19050">
            <a:solidFill>
              <a:srgbClr val="F55D4B"/>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4" name="Shape 2064"/>
          <p:cNvSpPr txBox="1"/>
          <p:nvPr/>
        </p:nvSpPr>
        <p:spPr>
          <a:xfrm>
            <a:off x="2550075" y="1750975"/>
            <a:ext cx="4189800" cy="1110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6000">
                <a:solidFill>
                  <a:srgbClr val="2C3E50"/>
                </a:solidFill>
                <a:latin typeface="Amatic SC"/>
                <a:ea typeface="Amatic SC"/>
                <a:cs typeface="Amatic SC"/>
                <a:sym typeface="Amatic SC"/>
              </a:rPr>
              <a:t>Find your voice :-)</a:t>
            </a:r>
            <a:endParaRPr sz="6000">
              <a:solidFill>
                <a:srgbClr val="2C3E50"/>
              </a:solidFill>
              <a:latin typeface="Amatic SC"/>
              <a:ea typeface="Amatic SC"/>
              <a:cs typeface="Amatic SC"/>
              <a:sym typeface="Amatic S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8" name="Shape 2068"/>
        <p:cNvGrpSpPr/>
        <p:nvPr/>
      </p:nvGrpSpPr>
      <p:grpSpPr>
        <a:xfrm>
          <a:off x="0" y="0"/>
          <a:ext cx="0" cy="0"/>
          <a:chOff x="0" y="0"/>
          <a:chExt cx="0" cy="0"/>
        </a:xfrm>
      </p:grpSpPr>
      <p:sp>
        <p:nvSpPr>
          <p:cNvPr id="2069" name="Shape 2069"/>
          <p:cNvSpPr/>
          <p:nvPr/>
        </p:nvSpPr>
        <p:spPr>
          <a:xfrm>
            <a:off x="2001788" y="591613"/>
            <a:ext cx="5140316" cy="4001795"/>
          </a:xfrm>
          <a:custGeom>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cap="flat" cmpd="sng" w="19050">
            <a:solidFill>
              <a:srgbClr val="F55D4B"/>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0" name="Shape 2070"/>
          <p:cNvSpPr txBox="1"/>
          <p:nvPr/>
        </p:nvSpPr>
        <p:spPr>
          <a:xfrm>
            <a:off x="2146900" y="1559206"/>
            <a:ext cx="4850100" cy="18990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1800">
                <a:solidFill>
                  <a:srgbClr val="2C3E50"/>
                </a:solidFill>
                <a:latin typeface="Merriweather"/>
                <a:ea typeface="Merriweather"/>
                <a:cs typeface="Merriweather"/>
                <a:sym typeface="Merriweather"/>
              </a:rPr>
              <a:t>Emoticons</a:t>
            </a:r>
            <a:endParaRPr sz="1800">
              <a:solidFill>
                <a:srgbClr val="2C3E50"/>
              </a:solidFill>
              <a:latin typeface="Merriweather"/>
              <a:ea typeface="Merriweather"/>
              <a:cs typeface="Merriweather"/>
              <a:sym typeface="Merriweather"/>
            </a:endParaRPr>
          </a:p>
          <a:p>
            <a:pPr indent="0" lvl="0" marL="0" rtl="0" algn="ctr">
              <a:spcBef>
                <a:spcPts val="600"/>
              </a:spcBef>
              <a:spcAft>
                <a:spcPts val="0"/>
              </a:spcAft>
              <a:buNone/>
            </a:pPr>
            <a:r>
              <a:rPr lang="en" sz="1800">
                <a:solidFill>
                  <a:srgbClr val="2C3E50"/>
                </a:solidFill>
                <a:latin typeface="Merriweather"/>
                <a:ea typeface="Merriweather"/>
                <a:cs typeface="Merriweather"/>
                <a:sym typeface="Merriweather"/>
              </a:rPr>
              <a:t>The Vibe</a:t>
            </a:r>
            <a:endParaRPr sz="1800">
              <a:solidFill>
                <a:srgbClr val="2C3E50"/>
              </a:solidFill>
              <a:latin typeface="Merriweather"/>
              <a:ea typeface="Merriweather"/>
              <a:cs typeface="Merriweather"/>
              <a:sym typeface="Merriweather"/>
            </a:endParaRPr>
          </a:p>
          <a:p>
            <a:pPr indent="0" lvl="0" marL="0" rtl="0" algn="ctr">
              <a:spcBef>
                <a:spcPts val="600"/>
              </a:spcBef>
              <a:spcAft>
                <a:spcPts val="0"/>
              </a:spcAft>
              <a:buNone/>
            </a:pPr>
            <a:r>
              <a:rPr lang="en" sz="1800">
                <a:solidFill>
                  <a:srgbClr val="2C3E50"/>
                </a:solidFill>
                <a:latin typeface="Merriweather"/>
                <a:ea typeface="Merriweather"/>
                <a:cs typeface="Merriweather"/>
                <a:sym typeface="Merriweather"/>
              </a:rPr>
              <a:t>International Office</a:t>
            </a:r>
            <a:endParaRPr sz="1800">
              <a:solidFill>
                <a:srgbClr val="2C3E50"/>
              </a:solidFill>
              <a:latin typeface="Merriweather"/>
              <a:ea typeface="Merriweather"/>
              <a:cs typeface="Merriweather"/>
              <a:sym typeface="Merriweather"/>
            </a:endParaRPr>
          </a:p>
          <a:p>
            <a:pPr indent="0" lvl="0" marL="0" rtl="0" algn="ctr">
              <a:spcBef>
                <a:spcPts val="600"/>
              </a:spcBef>
              <a:spcAft>
                <a:spcPts val="0"/>
              </a:spcAft>
              <a:buClr>
                <a:schemeClr val="dk1"/>
              </a:buClr>
              <a:buSzPts val="1100"/>
              <a:buFont typeface="Arial"/>
              <a:buNone/>
            </a:pPr>
            <a:r>
              <a:rPr lang="en" sz="1800">
                <a:solidFill>
                  <a:srgbClr val="2C3E50"/>
                </a:solidFill>
                <a:latin typeface="Merriweather"/>
                <a:ea typeface="Merriweather"/>
                <a:cs typeface="Merriweather"/>
                <a:sym typeface="Merriweather"/>
              </a:rPr>
              <a:t>Student Grievance Unit</a:t>
            </a:r>
            <a:endParaRPr sz="1800">
              <a:solidFill>
                <a:srgbClr val="2C3E50"/>
              </a:solidFill>
              <a:latin typeface="Merriweather"/>
              <a:ea typeface="Merriweather"/>
              <a:cs typeface="Merriweather"/>
              <a:sym typeface="Merriweathe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A5A6"/>
        </a:solidFill>
      </p:bgPr>
    </p:bg>
    <p:spTree>
      <p:nvGrpSpPr>
        <p:cNvPr id="2074" name="Shape 2074"/>
        <p:cNvGrpSpPr/>
        <p:nvPr/>
      </p:nvGrpSpPr>
      <p:grpSpPr>
        <a:xfrm>
          <a:off x="0" y="0"/>
          <a:ext cx="0" cy="0"/>
          <a:chOff x="0" y="0"/>
          <a:chExt cx="0" cy="0"/>
        </a:xfrm>
      </p:grpSpPr>
      <p:sp>
        <p:nvSpPr>
          <p:cNvPr id="2075" name="Shape 2075"/>
          <p:cNvSpPr txBox="1"/>
          <p:nvPr>
            <p:ph type="title"/>
          </p:nvPr>
        </p:nvSpPr>
        <p:spPr>
          <a:xfrm>
            <a:off x="835425" y="311200"/>
            <a:ext cx="7409100" cy="1180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FFFFFF"/>
                </a:solidFill>
              </a:rPr>
              <a:t>Remember ...</a:t>
            </a:r>
            <a:endParaRPr sz="7200">
              <a:solidFill>
                <a:srgbClr val="FFFFFF"/>
              </a:solidFill>
            </a:endParaRPr>
          </a:p>
        </p:txBody>
      </p:sp>
      <p:sp>
        <p:nvSpPr>
          <p:cNvPr id="2076" name="Shape 2076"/>
          <p:cNvSpPr txBox="1"/>
          <p:nvPr>
            <p:ph idx="1" type="body"/>
          </p:nvPr>
        </p:nvSpPr>
        <p:spPr>
          <a:xfrm>
            <a:off x="1265275" y="1504950"/>
            <a:ext cx="2111100" cy="13050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200">
                <a:solidFill>
                  <a:srgbClr val="FFFFFF"/>
                </a:solidFill>
              </a:rPr>
              <a:t>Get Help.</a:t>
            </a:r>
            <a:endParaRPr b="1" sz="1200">
              <a:solidFill>
                <a:srgbClr val="FFFFFF"/>
              </a:solidFill>
            </a:endParaRPr>
          </a:p>
          <a:p>
            <a:pPr indent="0" lvl="0" marL="0" rtl="0">
              <a:spcBef>
                <a:spcPts val="600"/>
              </a:spcBef>
              <a:spcAft>
                <a:spcPts val="0"/>
              </a:spcAft>
              <a:buNone/>
            </a:pPr>
            <a:r>
              <a:rPr lang="en" sz="1200">
                <a:solidFill>
                  <a:srgbClr val="FFFFFF"/>
                </a:solidFill>
              </a:rPr>
              <a:t>Student Support Team</a:t>
            </a:r>
            <a:endParaRPr sz="1200">
              <a:solidFill>
                <a:srgbClr val="FFFFFF"/>
              </a:solidFill>
            </a:endParaRPr>
          </a:p>
          <a:p>
            <a:pPr indent="0" lvl="0" marL="0">
              <a:spcBef>
                <a:spcPts val="600"/>
              </a:spcBef>
              <a:spcAft>
                <a:spcPts val="0"/>
              </a:spcAft>
              <a:buNone/>
            </a:pPr>
            <a:r>
              <a:rPr lang="en" sz="1200">
                <a:solidFill>
                  <a:srgbClr val="FFFFFF"/>
                </a:solidFill>
              </a:rPr>
              <a:t>International Office</a:t>
            </a:r>
            <a:endParaRPr sz="1200">
              <a:solidFill>
                <a:srgbClr val="FFFFFF"/>
              </a:solidFill>
            </a:endParaRPr>
          </a:p>
          <a:p>
            <a:pPr indent="0" lvl="0" marL="0">
              <a:spcBef>
                <a:spcPts val="600"/>
              </a:spcBef>
              <a:spcAft>
                <a:spcPts val="0"/>
              </a:spcAft>
              <a:buNone/>
            </a:pPr>
            <a:r>
              <a:rPr lang="en" sz="1200">
                <a:solidFill>
                  <a:srgbClr val="FFFFFF"/>
                </a:solidFill>
              </a:rPr>
              <a:t>Special Needs Unit</a:t>
            </a:r>
            <a:endParaRPr sz="1200">
              <a:solidFill>
                <a:srgbClr val="FFFFFF"/>
              </a:solidFill>
            </a:endParaRPr>
          </a:p>
          <a:p>
            <a:pPr indent="0" lvl="0" marL="0" rtl="0">
              <a:spcBef>
                <a:spcPts val="600"/>
              </a:spcBef>
              <a:spcAft>
                <a:spcPts val="0"/>
              </a:spcAft>
              <a:buNone/>
            </a:pPr>
            <a:r>
              <a:rPr lang="en" sz="1200">
                <a:solidFill>
                  <a:srgbClr val="FFFFFF"/>
                </a:solidFill>
              </a:rPr>
              <a:t>Academic Skills Office</a:t>
            </a:r>
            <a:endParaRPr sz="1200">
              <a:solidFill>
                <a:srgbClr val="FFFFFF"/>
              </a:solidFill>
            </a:endParaRPr>
          </a:p>
        </p:txBody>
      </p:sp>
      <p:sp>
        <p:nvSpPr>
          <p:cNvPr id="2077" name="Shape 2077"/>
          <p:cNvSpPr txBox="1"/>
          <p:nvPr>
            <p:ph idx="2" type="body"/>
          </p:nvPr>
        </p:nvSpPr>
        <p:spPr>
          <a:xfrm>
            <a:off x="3484424" y="1504950"/>
            <a:ext cx="2111100" cy="13050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200">
                <a:solidFill>
                  <a:srgbClr val="FFFFFF"/>
                </a:solidFill>
              </a:rPr>
              <a:t>Stay Healthy.</a:t>
            </a:r>
            <a:endParaRPr b="1" sz="1200">
              <a:solidFill>
                <a:srgbClr val="FFFFFF"/>
              </a:solidFill>
            </a:endParaRPr>
          </a:p>
          <a:p>
            <a:pPr indent="0" lvl="0" marL="0" rtl="0">
              <a:spcBef>
                <a:spcPts val="600"/>
              </a:spcBef>
              <a:spcAft>
                <a:spcPts val="0"/>
              </a:spcAft>
              <a:buNone/>
            </a:pPr>
            <a:r>
              <a:rPr lang="en" sz="1200">
                <a:solidFill>
                  <a:srgbClr val="FFFFFF"/>
                </a:solidFill>
              </a:rPr>
              <a:t>Medical Centre</a:t>
            </a:r>
            <a:endParaRPr sz="1200">
              <a:solidFill>
                <a:srgbClr val="FFFFFF"/>
              </a:solidFill>
            </a:endParaRPr>
          </a:p>
          <a:p>
            <a:pPr indent="0" lvl="0" marL="0" rtl="0">
              <a:spcBef>
                <a:spcPts val="600"/>
              </a:spcBef>
              <a:spcAft>
                <a:spcPts val="0"/>
              </a:spcAft>
              <a:buNone/>
            </a:pPr>
            <a:r>
              <a:rPr lang="en" sz="1200">
                <a:solidFill>
                  <a:srgbClr val="FFFFFF"/>
                </a:solidFill>
              </a:rPr>
              <a:t>Counselling</a:t>
            </a:r>
            <a:endParaRPr sz="1200">
              <a:solidFill>
                <a:srgbClr val="FFFFFF"/>
              </a:solidFill>
            </a:endParaRPr>
          </a:p>
          <a:p>
            <a:pPr indent="0" lvl="0" marL="0" rtl="0">
              <a:spcBef>
                <a:spcPts val="600"/>
              </a:spcBef>
              <a:spcAft>
                <a:spcPts val="0"/>
              </a:spcAft>
              <a:buNone/>
            </a:pPr>
            <a:r>
              <a:rPr lang="en" sz="1200">
                <a:solidFill>
                  <a:srgbClr val="FFFFFF"/>
                </a:solidFill>
              </a:rPr>
              <a:t>SportUNE</a:t>
            </a:r>
            <a:endParaRPr sz="1200">
              <a:solidFill>
                <a:srgbClr val="FFFFFF"/>
              </a:solidFill>
            </a:endParaRPr>
          </a:p>
        </p:txBody>
      </p:sp>
      <p:sp>
        <p:nvSpPr>
          <p:cNvPr id="2078" name="Shape 2078"/>
          <p:cNvSpPr txBox="1"/>
          <p:nvPr>
            <p:ph idx="3" type="body"/>
          </p:nvPr>
        </p:nvSpPr>
        <p:spPr>
          <a:xfrm>
            <a:off x="5703572" y="1504950"/>
            <a:ext cx="2111100" cy="13050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200">
                <a:solidFill>
                  <a:srgbClr val="FFFFFF"/>
                </a:solidFill>
              </a:rPr>
              <a:t>Have fun.</a:t>
            </a:r>
            <a:endParaRPr b="1" sz="1200">
              <a:solidFill>
                <a:srgbClr val="FFFFFF"/>
              </a:solidFill>
            </a:endParaRPr>
          </a:p>
          <a:p>
            <a:pPr indent="0" lvl="0" marL="0" rtl="0">
              <a:spcBef>
                <a:spcPts val="600"/>
              </a:spcBef>
              <a:spcAft>
                <a:spcPts val="0"/>
              </a:spcAft>
              <a:buNone/>
            </a:pPr>
            <a:r>
              <a:rPr lang="en" sz="1200">
                <a:solidFill>
                  <a:srgbClr val="FFFFFF"/>
                </a:solidFill>
              </a:rPr>
              <a:t>Clubs &amp; Socs</a:t>
            </a:r>
            <a:endParaRPr sz="1200">
              <a:solidFill>
                <a:srgbClr val="FFFFFF"/>
              </a:solidFill>
            </a:endParaRPr>
          </a:p>
          <a:p>
            <a:pPr indent="0" lvl="0" marL="0" rtl="0">
              <a:spcBef>
                <a:spcPts val="600"/>
              </a:spcBef>
              <a:spcAft>
                <a:spcPts val="0"/>
              </a:spcAft>
              <a:buNone/>
            </a:pPr>
            <a:r>
              <a:rPr lang="en" sz="1200">
                <a:solidFill>
                  <a:srgbClr val="FFFFFF"/>
                </a:solidFill>
              </a:rPr>
              <a:t>Community </a:t>
            </a:r>
            <a:endParaRPr sz="1200">
              <a:solidFill>
                <a:srgbClr val="FFFFFF"/>
              </a:solidFill>
            </a:endParaRPr>
          </a:p>
        </p:txBody>
      </p:sp>
      <p:sp>
        <p:nvSpPr>
          <p:cNvPr id="2079" name="Shape 2079"/>
          <p:cNvSpPr txBox="1"/>
          <p:nvPr>
            <p:ph idx="1" type="body"/>
          </p:nvPr>
        </p:nvSpPr>
        <p:spPr>
          <a:xfrm>
            <a:off x="1265275" y="3238500"/>
            <a:ext cx="2111100" cy="13050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200">
                <a:solidFill>
                  <a:srgbClr val="FFFFFF"/>
                </a:solidFill>
              </a:rPr>
              <a:t>Find your voice.</a:t>
            </a:r>
            <a:endParaRPr b="1" sz="1200">
              <a:solidFill>
                <a:srgbClr val="FFFFFF"/>
              </a:solidFill>
            </a:endParaRPr>
          </a:p>
          <a:p>
            <a:pPr indent="0" lvl="0" marL="0" rtl="0">
              <a:spcBef>
                <a:spcPts val="600"/>
              </a:spcBef>
              <a:spcAft>
                <a:spcPts val="0"/>
              </a:spcAft>
              <a:buNone/>
            </a:pPr>
            <a:r>
              <a:rPr lang="en" sz="1200">
                <a:solidFill>
                  <a:srgbClr val="FFFFFF"/>
                </a:solidFill>
              </a:rPr>
              <a:t>emoticons</a:t>
            </a:r>
            <a:endParaRPr sz="1200">
              <a:solidFill>
                <a:srgbClr val="FFFFFF"/>
              </a:solidFill>
            </a:endParaRPr>
          </a:p>
          <a:p>
            <a:pPr indent="0" lvl="0" marL="0" rtl="0">
              <a:spcBef>
                <a:spcPts val="600"/>
              </a:spcBef>
              <a:spcAft>
                <a:spcPts val="0"/>
              </a:spcAft>
              <a:buNone/>
            </a:pPr>
            <a:r>
              <a:rPr lang="en" sz="1200">
                <a:solidFill>
                  <a:srgbClr val="FFFFFF"/>
                </a:solidFill>
              </a:rPr>
              <a:t>the Vibe</a:t>
            </a:r>
            <a:endParaRPr sz="1200">
              <a:solidFill>
                <a:srgbClr val="FFFFFF"/>
              </a:solidFill>
            </a:endParaRPr>
          </a:p>
          <a:p>
            <a:pPr indent="0" lvl="0" marL="0" rtl="0">
              <a:spcBef>
                <a:spcPts val="600"/>
              </a:spcBef>
              <a:spcAft>
                <a:spcPts val="0"/>
              </a:spcAft>
              <a:buNone/>
            </a:pPr>
            <a:r>
              <a:rPr lang="en" sz="1200">
                <a:solidFill>
                  <a:srgbClr val="FFFFFF"/>
                </a:solidFill>
              </a:rPr>
              <a:t>Student Grievance Unit</a:t>
            </a:r>
            <a:endParaRPr sz="1200">
              <a:solidFill>
                <a:srgbClr val="FFFFFF"/>
              </a:solidFill>
            </a:endParaRPr>
          </a:p>
          <a:p>
            <a:pPr indent="0" lvl="0" marL="0" rtl="0">
              <a:spcBef>
                <a:spcPts val="600"/>
              </a:spcBef>
              <a:spcAft>
                <a:spcPts val="0"/>
              </a:spcAft>
              <a:buNone/>
            </a:pPr>
            <a:r>
              <a:t/>
            </a:r>
            <a:endParaRPr sz="1200">
              <a:solidFill>
                <a:srgbClr val="FFFFFF"/>
              </a:solidFill>
            </a:endParaRPr>
          </a:p>
        </p:txBody>
      </p:sp>
      <p:sp>
        <p:nvSpPr>
          <p:cNvPr id="2080" name="Shape 2080"/>
          <p:cNvSpPr txBox="1"/>
          <p:nvPr>
            <p:ph idx="2" type="body"/>
          </p:nvPr>
        </p:nvSpPr>
        <p:spPr>
          <a:xfrm>
            <a:off x="3484424" y="3238500"/>
            <a:ext cx="2111100" cy="13050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200">
                <a:solidFill>
                  <a:srgbClr val="FFFFFF"/>
                </a:solidFill>
              </a:rPr>
              <a:t>Build relationships</a:t>
            </a:r>
            <a:endParaRPr b="1" sz="1200">
              <a:solidFill>
                <a:srgbClr val="FFFFFF"/>
              </a:solidFill>
            </a:endParaRPr>
          </a:p>
          <a:p>
            <a:pPr indent="0" lvl="0" marL="0" rtl="0">
              <a:spcBef>
                <a:spcPts val="600"/>
              </a:spcBef>
              <a:spcAft>
                <a:spcPts val="0"/>
              </a:spcAft>
              <a:buNone/>
            </a:pPr>
            <a:r>
              <a:rPr lang="en" sz="1200">
                <a:solidFill>
                  <a:srgbClr val="FFFFFF"/>
                </a:solidFill>
              </a:rPr>
              <a:t>Each other!</a:t>
            </a:r>
            <a:endParaRPr sz="1200">
              <a:solidFill>
                <a:srgbClr val="FFFFFF"/>
              </a:solidFill>
            </a:endParaRPr>
          </a:p>
          <a:p>
            <a:pPr indent="0" lvl="0" marL="0" rtl="0">
              <a:spcBef>
                <a:spcPts val="600"/>
              </a:spcBef>
              <a:spcAft>
                <a:spcPts val="0"/>
              </a:spcAft>
              <a:buNone/>
            </a:pPr>
            <a:r>
              <a:rPr lang="en" sz="1200">
                <a:solidFill>
                  <a:srgbClr val="FFFFFF"/>
                </a:solidFill>
              </a:rPr>
              <a:t>Unit/Course Coords</a:t>
            </a:r>
            <a:endParaRPr sz="1200">
              <a:solidFill>
                <a:srgbClr val="FFFFFF"/>
              </a:solidFill>
            </a:endParaRPr>
          </a:p>
          <a:p>
            <a:pPr indent="0" lvl="0" marL="0" rtl="0">
              <a:spcBef>
                <a:spcPts val="600"/>
              </a:spcBef>
              <a:spcAft>
                <a:spcPts val="0"/>
              </a:spcAft>
              <a:buNone/>
            </a:pPr>
            <a:r>
              <a:rPr lang="en" sz="1200">
                <a:solidFill>
                  <a:srgbClr val="FFFFFF"/>
                </a:solidFill>
              </a:rPr>
              <a:t>Uni4Me Blueshirts</a:t>
            </a:r>
            <a:endParaRPr sz="1200">
              <a:solidFill>
                <a:srgbClr val="FFFFFF"/>
              </a:solidFill>
            </a:endParaRPr>
          </a:p>
          <a:p>
            <a:pPr indent="0" lvl="0" marL="0" rtl="0">
              <a:spcBef>
                <a:spcPts val="600"/>
              </a:spcBef>
              <a:spcAft>
                <a:spcPts val="0"/>
              </a:spcAft>
              <a:buNone/>
            </a:pPr>
            <a:r>
              <a:t/>
            </a:r>
            <a:endParaRPr sz="1200">
              <a:solidFill>
                <a:srgbClr val="FFFFFF"/>
              </a:solidFill>
            </a:endParaRPr>
          </a:p>
        </p:txBody>
      </p:sp>
      <p:sp>
        <p:nvSpPr>
          <p:cNvPr id="2081" name="Shape 2081"/>
          <p:cNvSpPr txBox="1"/>
          <p:nvPr>
            <p:ph idx="3" type="body"/>
          </p:nvPr>
        </p:nvSpPr>
        <p:spPr>
          <a:xfrm>
            <a:off x="5703575" y="3238500"/>
            <a:ext cx="2369100" cy="13050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200">
                <a:solidFill>
                  <a:srgbClr val="FFFFFF"/>
                </a:solidFill>
              </a:rPr>
              <a:t>Be smart! </a:t>
            </a:r>
            <a:endParaRPr b="1" sz="1200">
              <a:solidFill>
                <a:srgbClr val="FFFFFF"/>
              </a:solidFill>
            </a:endParaRPr>
          </a:p>
          <a:p>
            <a:pPr indent="0" lvl="0" marL="0" rtl="0">
              <a:spcBef>
                <a:spcPts val="600"/>
              </a:spcBef>
              <a:spcAft>
                <a:spcPts val="0"/>
              </a:spcAft>
              <a:buNone/>
            </a:pPr>
            <a:r>
              <a:rPr lang="en" sz="1200">
                <a:solidFill>
                  <a:srgbClr val="FFFFFF"/>
                </a:solidFill>
              </a:rPr>
              <a:t>Get skills</a:t>
            </a:r>
            <a:endParaRPr sz="1200">
              <a:solidFill>
                <a:srgbClr val="FFFFFF"/>
              </a:solidFill>
            </a:endParaRPr>
          </a:p>
          <a:p>
            <a:pPr indent="0" lvl="0" marL="0" rtl="0">
              <a:spcBef>
                <a:spcPts val="600"/>
              </a:spcBef>
              <a:spcAft>
                <a:spcPts val="0"/>
              </a:spcAft>
              <a:buNone/>
            </a:pPr>
            <a:r>
              <a:rPr lang="en" sz="1200">
                <a:solidFill>
                  <a:srgbClr val="FFFFFF"/>
                </a:solidFill>
              </a:rPr>
              <a:t>Get organised</a:t>
            </a:r>
            <a:endParaRPr sz="1200">
              <a:solidFill>
                <a:srgbClr val="FFFFFF"/>
              </a:solidFill>
            </a:endParaRPr>
          </a:p>
          <a:p>
            <a:pPr indent="0" lvl="0" marL="0" rtl="0">
              <a:spcBef>
                <a:spcPts val="600"/>
              </a:spcBef>
              <a:spcAft>
                <a:spcPts val="0"/>
              </a:spcAft>
              <a:buNone/>
            </a:pPr>
            <a:r>
              <a:rPr lang="en" sz="1200">
                <a:solidFill>
                  <a:srgbClr val="FFFFFF"/>
                </a:solidFill>
              </a:rPr>
              <a:t>Keep your eyes on the prize.</a:t>
            </a:r>
            <a:endParaRPr sz="1200">
              <a:solidFill>
                <a:srgbClr val="FFFFFF"/>
              </a:solidFill>
            </a:endParaRPr>
          </a:p>
          <a:p>
            <a:pPr indent="0" lvl="0" marL="0" rtl="0">
              <a:spcBef>
                <a:spcPts val="600"/>
              </a:spcBef>
              <a:spcAft>
                <a:spcPts val="0"/>
              </a:spcAft>
              <a:buNone/>
            </a:pPr>
            <a:r>
              <a:t/>
            </a:r>
            <a:endParaRPr sz="1200">
              <a:solidFill>
                <a:srgbClr val="FFFFFF"/>
              </a:solidFill>
            </a:endParaRPr>
          </a:p>
        </p:txBody>
      </p:sp>
      <p:sp>
        <p:nvSpPr>
          <p:cNvPr id="2082" name="Shape 2082"/>
          <p:cNvSpPr/>
          <p:nvPr/>
        </p:nvSpPr>
        <p:spPr>
          <a:xfrm>
            <a:off x="5438364" y="1644110"/>
            <a:ext cx="265222" cy="193296"/>
          </a:xfrm>
          <a:custGeom>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3" name="Shape 2083"/>
          <p:cNvSpPr/>
          <p:nvPr/>
        </p:nvSpPr>
        <p:spPr>
          <a:xfrm>
            <a:off x="928881" y="1657349"/>
            <a:ext cx="336400" cy="241071"/>
          </a:xfrm>
          <a:custGeom>
            <a:pathLst>
              <a:path extrusionOk="0" h="18786" w="19661">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4" name="Shape 2084"/>
          <p:cNvSpPr/>
          <p:nvPr/>
        </p:nvSpPr>
        <p:spPr>
          <a:xfrm>
            <a:off x="904315" y="3243344"/>
            <a:ext cx="385523" cy="233885"/>
          </a:xfrm>
          <a:custGeom>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5" name="Shape 2085"/>
          <p:cNvSpPr/>
          <p:nvPr/>
        </p:nvSpPr>
        <p:spPr>
          <a:xfrm>
            <a:off x="3155921" y="3236167"/>
            <a:ext cx="328512" cy="248245"/>
          </a:xfrm>
          <a:custGeom>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6" name="Shape 2086"/>
          <p:cNvSpPr/>
          <p:nvPr/>
        </p:nvSpPr>
        <p:spPr>
          <a:xfrm>
            <a:off x="3215045" y="1618510"/>
            <a:ext cx="269380" cy="244498"/>
          </a:xfrm>
          <a:custGeom>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7" name="Shape 2087"/>
          <p:cNvSpPr/>
          <p:nvPr/>
        </p:nvSpPr>
        <p:spPr>
          <a:xfrm>
            <a:off x="5510495" y="3238502"/>
            <a:ext cx="270629" cy="243574"/>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7" name="Shape 1877"/>
        <p:cNvGrpSpPr/>
        <p:nvPr/>
      </p:nvGrpSpPr>
      <p:grpSpPr>
        <a:xfrm>
          <a:off x="0" y="0"/>
          <a:ext cx="0" cy="0"/>
          <a:chOff x="0" y="0"/>
          <a:chExt cx="0" cy="0"/>
        </a:xfrm>
      </p:grpSpPr>
      <p:sp>
        <p:nvSpPr>
          <p:cNvPr id="1878" name="Shape 1878"/>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Keynote speaker</a:t>
            </a:r>
            <a:endParaRPr/>
          </a:p>
        </p:txBody>
      </p:sp>
      <p:sp>
        <p:nvSpPr>
          <p:cNvPr id="1879" name="Shape 1879"/>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4800">
                <a:solidFill>
                  <a:schemeClr val="dk1"/>
                </a:solidFill>
              </a:rPr>
              <a:t>Zach Byfield</a:t>
            </a:r>
            <a:endParaRPr b="1" sz="4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3" name="Shape 1883"/>
        <p:cNvGrpSpPr/>
        <p:nvPr/>
      </p:nvGrpSpPr>
      <p:grpSpPr>
        <a:xfrm>
          <a:off x="0" y="0"/>
          <a:ext cx="0" cy="0"/>
          <a:chOff x="0" y="0"/>
          <a:chExt cx="0" cy="0"/>
        </a:xfrm>
      </p:grpSpPr>
      <p:sp>
        <p:nvSpPr>
          <p:cNvPr id="1884" name="Shape 1884"/>
          <p:cNvSpPr txBox="1"/>
          <p:nvPr>
            <p:ph idx="4294967295" type="ctrTitle"/>
          </p:nvPr>
        </p:nvSpPr>
        <p:spPr>
          <a:xfrm>
            <a:off x="651325" y="1661758"/>
            <a:ext cx="7772400" cy="2300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t>The Student Support Team’s</a:t>
            </a:r>
            <a:endParaRPr sz="7200"/>
          </a:p>
          <a:p>
            <a:pPr indent="0" lvl="0" marL="0" rtl="0">
              <a:spcBef>
                <a:spcPts val="0"/>
              </a:spcBef>
              <a:spcAft>
                <a:spcPts val="0"/>
              </a:spcAft>
              <a:buNone/>
            </a:pPr>
            <a:r>
              <a:rPr lang="en" sz="7200"/>
              <a:t> guide to UNE </a:t>
            </a:r>
            <a:endParaRPr sz="7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8" name="Shape 1888"/>
        <p:cNvGrpSpPr/>
        <p:nvPr/>
      </p:nvGrpSpPr>
      <p:grpSpPr>
        <a:xfrm>
          <a:off x="0" y="0"/>
          <a:ext cx="0" cy="0"/>
          <a:chOff x="0" y="0"/>
          <a:chExt cx="0" cy="0"/>
        </a:xfrm>
      </p:grpSpPr>
      <p:sp>
        <p:nvSpPr>
          <p:cNvPr id="1889" name="Shape 1889"/>
          <p:cNvSpPr txBox="1"/>
          <p:nvPr/>
        </p:nvSpPr>
        <p:spPr>
          <a:xfrm>
            <a:off x="1715250" y="267525"/>
            <a:ext cx="57135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F55D4B"/>
                </a:solidFill>
                <a:latin typeface="Amatic SC"/>
                <a:ea typeface="Amatic SC"/>
                <a:cs typeface="Amatic SC"/>
                <a:sym typeface="Amatic SC"/>
              </a:rPr>
              <a:t>Hello! My name is</a:t>
            </a:r>
            <a:endParaRPr b="1" sz="4800">
              <a:solidFill>
                <a:srgbClr val="F55D4B"/>
              </a:solidFill>
              <a:latin typeface="Amatic SC"/>
              <a:ea typeface="Amatic SC"/>
              <a:cs typeface="Amatic SC"/>
              <a:sym typeface="Amatic SC"/>
            </a:endParaRPr>
          </a:p>
        </p:txBody>
      </p:sp>
      <p:sp>
        <p:nvSpPr>
          <p:cNvPr id="1890" name="Shape 1890"/>
          <p:cNvSpPr txBox="1"/>
          <p:nvPr/>
        </p:nvSpPr>
        <p:spPr>
          <a:xfrm>
            <a:off x="1715250" y="1195950"/>
            <a:ext cx="5713500" cy="10464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 sz="6000">
                <a:solidFill>
                  <a:srgbClr val="2C3E50"/>
                </a:solidFill>
                <a:latin typeface="Amatic SC"/>
                <a:ea typeface="Amatic SC"/>
                <a:cs typeface="Amatic SC"/>
                <a:sym typeface="Amatic SC"/>
              </a:rPr>
              <a:t>Ed Campbell</a:t>
            </a:r>
            <a:endParaRPr b="1" sz="6000">
              <a:solidFill>
                <a:srgbClr val="2C3E50"/>
              </a:solidFill>
              <a:latin typeface="Amatic SC"/>
              <a:ea typeface="Amatic SC"/>
              <a:cs typeface="Amatic SC"/>
              <a:sym typeface="Amatic SC"/>
            </a:endParaRPr>
          </a:p>
        </p:txBody>
      </p:sp>
      <p:sp>
        <p:nvSpPr>
          <p:cNvPr id="1891" name="Shape 1891"/>
          <p:cNvSpPr txBox="1"/>
          <p:nvPr/>
        </p:nvSpPr>
        <p:spPr>
          <a:xfrm>
            <a:off x="1263750" y="2219800"/>
            <a:ext cx="6616500" cy="17409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 sz="3000">
                <a:solidFill>
                  <a:srgbClr val="2C3E50"/>
                </a:solidFill>
                <a:latin typeface="Merriweather"/>
                <a:ea typeface="Merriweather"/>
                <a:cs typeface="Merriweather"/>
                <a:sym typeface="Merriweather"/>
              </a:rPr>
              <a:t>Student Support team</a:t>
            </a:r>
            <a:endParaRPr b="1" sz="3000">
              <a:solidFill>
                <a:srgbClr val="2C3E50"/>
              </a:solidFill>
              <a:latin typeface="Merriweather"/>
              <a:ea typeface="Merriweather"/>
              <a:cs typeface="Merriweather"/>
              <a:sym typeface="Merriweather"/>
            </a:endParaRPr>
          </a:p>
          <a:p>
            <a:pPr indent="0" lvl="0" marL="0" rtl="0" algn="ctr">
              <a:spcBef>
                <a:spcPts val="600"/>
              </a:spcBef>
              <a:spcAft>
                <a:spcPts val="0"/>
              </a:spcAft>
              <a:buNone/>
            </a:pPr>
            <a:r>
              <a:t/>
            </a:r>
            <a:endParaRPr b="1" sz="1800">
              <a:solidFill>
                <a:srgbClr val="2C3E50"/>
              </a:solidFill>
              <a:latin typeface="Merriweather"/>
              <a:ea typeface="Merriweather"/>
              <a:cs typeface="Merriweather"/>
              <a:sym typeface="Merriweather"/>
            </a:endParaRPr>
          </a:p>
          <a:p>
            <a:pPr indent="0" lvl="0" marL="0" rtl="0" algn="ctr">
              <a:spcBef>
                <a:spcPts val="600"/>
              </a:spcBef>
              <a:spcAft>
                <a:spcPts val="0"/>
              </a:spcAft>
              <a:buNone/>
            </a:pPr>
            <a:r>
              <a:rPr b="1" lang="en" sz="1800">
                <a:solidFill>
                  <a:srgbClr val="2C3E50"/>
                </a:solidFill>
                <a:latin typeface="Merriweather"/>
                <a:ea typeface="Merriweather"/>
                <a:cs typeface="Merriweather"/>
                <a:sym typeface="Merriweather"/>
              </a:rPr>
              <a:t>facebook.com/Ed.UNE </a:t>
            </a:r>
            <a:endParaRPr b="1" sz="1800">
              <a:solidFill>
                <a:srgbClr val="2C3E50"/>
              </a:solidFill>
              <a:latin typeface="Merriweather"/>
              <a:ea typeface="Merriweather"/>
              <a:cs typeface="Merriweather"/>
              <a:sym typeface="Merriweather"/>
            </a:endParaRPr>
          </a:p>
          <a:p>
            <a:pPr indent="0" lvl="0" marL="0" rtl="0" algn="ctr">
              <a:spcBef>
                <a:spcPts val="600"/>
              </a:spcBef>
              <a:spcAft>
                <a:spcPts val="0"/>
              </a:spcAft>
              <a:buNone/>
            </a:pPr>
            <a:r>
              <a:rPr b="1" lang="en" sz="1800">
                <a:solidFill>
                  <a:srgbClr val="2C3E50"/>
                </a:solidFill>
                <a:latin typeface="Merriweather"/>
                <a:ea typeface="Merriweather"/>
                <a:cs typeface="Merriweather"/>
                <a:sym typeface="Merriweather"/>
              </a:rPr>
              <a:t>Ph: 6773 4430 </a:t>
            </a:r>
            <a:endParaRPr b="1" sz="1800">
              <a:solidFill>
                <a:srgbClr val="2C3E50"/>
              </a:solidFill>
              <a:latin typeface="Merriweather"/>
              <a:ea typeface="Merriweather"/>
              <a:cs typeface="Merriweather"/>
              <a:sym typeface="Merriweather"/>
            </a:endParaRPr>
          </a:p>
          <a:p>
            <a:pPr indent="0" lvl="0" marL="0" rtl="0" algn="ctr">
              <a:spcBef>
                <a:spcPts val="600"/>
              </a:spcBef>
              <a:spcAft>
                <a:spcPts val="0"/>
              </a:spcAft>
              <a:buNone/>
            </a:pPr>
            <a:r>
              <a:rPr b="1" lang="en" sz="1800">
                <a:solidFill>
                  <a:srgbClr val="2C3E50"/>
                </a:solidFill>
                <a:latin typeface="Merriweather"/>
                <a:ea typeface="Merriweather"/>
                <a:cs typeface="Merriweather"/>
                <a:sym typeface="Merriweather"/>
              </a:rPr>
              <a:t>E: studentsupport@une.edu.au </a:t>
            </a:r>
            <a:endParaRPr b="1" sz="1800">
              <a:solidFill>
                <a:srgbClr val="2C3E50"/>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5" name="Shape 1895"/>
        <p:cNvGrpSpPr/>
        <p:nvPr/>
      </p:nvGrpSpPr>
      <p:grpSpPr>
        <a:xfrm>
          <a:off x="0" y="0"/>
          <a:ext cx="0" cy="0"/>
          <a:chOff x="0" y="0"/>
          <a:chExt cx="0" cy="0"/>
        </a:xfrm>
      </p:grpSpPr>
      <p:sp>
        <p:nvSpPr>
          <p:cNvPr id="1896" name="Shape 1896"/>
          <p:cNvSpPr/>
          <p:nvPr/>
        </p:nvSpPr>
        <p:spPr>
          <a:xfrm>
            <a:off x="0" y="4056975"/>
            <a:ext cx="9144000" cy="1086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Clr>
                <a:srgbClr val="000000"/>
              </a:buClr>
              <a:buSzPts val="1100"/>
              <a:buFont typeface="Arial"/>
              <a:buNone/>
            </a:pPr>
            <a:r>
              <a:t/>
            </a:r>
            <a:endParaRPr/>
          </a:p>
        </p:txBody>
      </p:sp>
      <p:sp>
        <p:nvSpPr>
          <p:cNvPr id="1897" name="Shape 1897"/>
          <p:cNvSpPr txBox="1"/>
          <p:nvPr>
            <p:ph type="ctrTitle"/>
          </p:nvPr>
        </p:nvSpPr>
        <p:spPr>
          <a:xfrm>
            <a:off x="0" y="4000275"/>
            <a:ext cx="9144000" cy="1038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 sz="6000">
                <a:solidFill>
                  <a:srgbClr val="FFFFFF"/>
                </a:solidFill>
                <a:latin typeface="Helvetica Neue"/>
                <a:ea typeface="Helvetica Neue"/>
                <a:cs typeface="Helvetica Neue"/>
                <a:sym typeface="Helvetica Neue"/>
              </a:rPr>
              <a:t>Actionbound </a:t>
            </a:r>
            <a:endParaRPr b="1" sz="6000">
              <a:solidFill>
                <a:srgbClr val="FFFFFF"/>
              </a:solidFill>
              <a:latin typeface="Helvetica Neue"/>
              <a:ea typeface="Helvetica Neue"/>
              <a:cs typeface="Helvetica Neue"/>
              <a:sym typeface="Helvetica Neue"/>
            </a:endParaRPr>
          </a:p>
        </p:txBody>
      </p:sp>
      <p:sp>
        <p:nvSpPr>
          <p:cNvPr id="1898" name="Shape 1898"/>
          <p:cNvSpPr txBox="1"/>
          <p:nvPr/>
        </p:nvSpPr>
        <p:spPr>
          <a:xfrm>
            <a:off x="2052025" y="4695000"/>
            <a:ext cx="4983900" cy="44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Helvetica Neue"/>
                <a:ea typeface="Helvetica Neue"/>
                <a:cs typeface="Helvetica Neue"/>
                <a:sym typeface="Helvetica Neue"/>
              </a:rPr>
              <a:t>#Orientation18</a:t>
            </a:r>
            <a:endParaRPr>
              <a:solidFill>
                <a:schemeClr val="lt1"/>
              </a:solidFill>
            </a:endParaRPr>
          </a:p>
        </p:txBody>
      </p:sp>
      <p:pic>
        <p:nvPicPr>
          <p:cNvPr id="1899" name="Shape 1899"/>
          <p:cNvPicPr preferRelativeResize="0"/>
          <p:nvPr/>
        </p:nvPicPr>
        <p:blipFill>
          <a:blip r:embed="rId3">
            <a:alphaModFix/>
          </a:blip>
          <a:stretch>
            <a:fillRect/>
          </a:stretch>
        </p:blipFill>
        <p:spPr>
          <a:xfrm>
            <a:off x="7035922" y="2271399"/>
            <a:ext cx="2068274" cy="1760052"/>
          </a:xfrm>
          <a:prstGeom prst="rect">
            <a:avLst/>
          </a:prstGeom>
          <a:noFill/>
          <a:ln>
            <a:noFill/>
          </a:ln>
        </p:spPr>
      </p:pic>
      <p:sp>
        <p:nvSpPr>
          <p:cNvPr id="1900" name="Shape 1900"/>
          <p:cNvSpPr txBox="1"/>
          <p:nvPr/>
        </p:nvSpPr>
        <p:spPr>
          <a:xfrm>
            <a:off x="160725" y="1421875"/>
            <a:ext cx="2040000" cy="1703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666666"/>
                </a:solidFill>
                <a:latin typeface="Merriweather"/>
                <a:ea typeface="Merriweather"/>
                <a:cs typeface="Merriweather"/>
                <a:sym typeface="Merriweather"/>
              </a:rPr>
              <a:t>Download and install the free Actionbound App to your phone/tablet</a:t>
            </a:r>
            <a:endParaRPr/>
          </a:p>
        </p:txBody>
      </p:sp>
      <p:sp>
        <p:nvSpPr>
          <p:cNvPr id="1901" name="Shape 1901"/>
          <p:cNvSpPr/>
          <p:nvPr/>
        </p:nvSpPr>
        <p:spPr>
          <a:xfrm>
            <a:off x="3427850" y="318375"/>
            <a:ext cx="1925879" cy="3121888"/>
          </a:xfrm>
          <a:custGeom>
            <a:pathLst>
              <a:path extrusionOk="0" h="61841" w="30819">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902" name="Shape 1902"/>
          <p:cNvPicPr preferRelativeResize="0"/>
          <p:nvPr/>
        </p:nvPicPr>
        <p:blipFill>
          <a:blip r:embed="rId4">
            <a:alphaModFix/>
          </a:blip>
          <a:stretch>
            <a:fillRect/>
          </a:stretch>
        </p:blipFill>
        <p:spPr>
          <a:xfrm>
            <a:off x="3523800" y="627400"/>
            <a:ext cx="1738941" cy="2497576"/>
          </a:xfrm>
          <a:prstGeom prst="rect">
            <a:avLst/>
          </a:prstGeom>
          <a:noFill/>
          <a:ln cap="flat" cmpd="sng" w="19050">
            <a:solidFill>
              <a:srgbClr val="D9D9D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6" name="Shape 1906"/>
        <p:cNvGrpSpPr/>
        <p:nvPr/>
      </p:nvGrpSpPr>
      <p:grpSpPr>
        <a:xfrm>
          <a:off x="0" y="0"/>
          <a:ext cx="0" cy="0"/>
          <a:chOff x="0" y="0"/>
          <a:chExt cx="0" cy="0"/>
        </a:xfrm>
      </p:grpSpPr>
      <p:sp>
        <p:nvSpPr>
          <p:cNvPr id="1907" name="Shape 1907"/>
          <p:cNvSpPr/>
          <p:nvPr/>
        </p:nvSpPr>
        <p:spPr>
          <a:xfrm>
            <a:off x="0" y="4056975"/>
            <a:ext cx="9144000" cy="1086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Clr>
                <a:srgbClr val="000000"/>
              </a:buClr>
              <a:buSzPts val="1100"/>
              <a:buFont typeface="Arial"/>
              <a:buNone/>
            </a:pPr>
            <a:r>
              <a:t/>
            </a:r>
            <a:endParaRPr/>
          </a:p>
        </p:txBody>
      </p:sp>
      <p:sp>
        <p:nvSpPr>
          <p:cNvPr id="1908" name="Shape 1908"/>
          <p:cNvSpPr txBox="1"/>
          <p:nvPr>
            <p:ph type="ctrTitle"/>
          </p:nvPr>
        </p:nvSpPr>
        <p:spPr>
          <a:xfrm>
            <a:off x="0" y="4000275"/>
            <a:ext cx="9144000" cy="1038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 sz="6000">
                <a:solidFill>
                  <a:srgbClr val="FFFFFF"/>
                </a:solidFill>
                <a:latin typeface="Helvetica Neue"/>
                <a:ea typeface="Helvetica Neue"/>
                <a:cs typeface="Helvetica Neue"/>
                <a:sym typeface="Helvetica Neue"/>
              </a:rPr>
              <a:t>Actionbound </a:t>
            </a:r>
            <a:endParaRPr b="1" sz="6000">
              <a:solidFill>
                <a:srgbClr val="FFFFFF"/>
              </a:solidFill>
              <a:latin typeface="Helvetica Neue"/>
              <a:ea typeface="Helvetica Neue"/>
              <a:cs typeface="Helvetica Neue"/>
              <a:sym typeface="Helvetica Neue"/>
            </a:endParaRPr>
          </a:p>
        </p:txBody>
      </p:sp>
      <p:sp>
        <p:nvSpPr>
          <p:cNvPr id="1909" name="Shape 1909"/>
          <p:cNvSpPr txBox="1"/>
          <p:nvPr/>
        </p:nvSpPr>
        <p:spPr>
          <a:xfrm>
            <a:off x="2052025" y="4695000"/>
            <a:ext cx="4983900" cy="44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Helvetica Neue"/>
                <a:ea typeface="Helvetica Neue"/>
                <a:cs typeface="Helvetica Neue"/>
                <a:sym typeface="Helvetica Neue"/>
              </a:rPr>
              <a:t>#Orientation18</a:t>
            </a:r>
            <a:endParaRPr>
              <a:solidFill>
                <a:schemeClr val="lt1"/>
              </a:solidFill>
            </a:endParaRPr>
          </a:p>
        </p:txBody>
      </p:sp>
      <p:pic>
        <p:nvPicPr>
          <p:cNvPr id="1910" name="Shape 1910"/>
          <p:cNvPicPr preferRelativeResize="0"/>
          <p:nvPr/>
        </p:nvPicPr>
        <p:blipFill>
          <a:blip r:embed="rId3">
            <a:alphaModFix/>
          </a:blip>
          <a:stretch>
            <a:fillRect/>
          </a:stretch>
        </p:blipFill>
        <p:spPr>
          <a:xfrm>
            <a:off x="7035922" y="2271399"/>
            <a:ext cx="2068274" cy="1760052"/>
          </a:xfrm>
          <a:prstGeom prst="rect">
            <a:avLst/>
          </a:prstGeom>
          <a:noFill/>
          <a:ln>
            <a:noFill/>
          </a:ln>
        </p:spPr>
      </p:pic>
      <p:sp>
        <p:nvSpPr>
          <p:cNvPr id="1911" name="Shape 1911"/>
          <p:cNvSpPr txBox="1"/>
          <p:nvPr/>
        </p:nvSpPr>
        <p:spPr>
          <a:xfrm>
            <a:off x="383300" y="627450"/>
            <a:ext cx="6188400" cy="2743500"/>
          </a:xfrm>
          <a:prstGeom prst="rect">
            <a:avLst/>
          </a:prstGeom>
          <a:noFill/>
          <a:ln>
            <a:noFill/>
          </a:ln>
        </p:spPr>
        <p:txBody>
          <a:bodyPr anchorCtr="0" anchor="ctr" bIns="91425" lIns="91425" spcFirstLastPara="1" rIns="91425" wrap="square" tIns="91425">
            <a:noAutofit/>
          </a:bodyPr>
          <a:lstStyle/>
          <a:p>
            <a:pPr indent="-330200" lvl="0" marL="457200" rtl="0">
              <a:spcBef>
                <a:spcPts val="600"/>
              </a:spcBef>
              <a:spcAft>
                <a:spcPts val="0"/>
              </a:spcAft>
              <a:buClr>
                <a:srgbClr val="2C3E50"/>
              </a:buClr>
              <a:buSzPts val="1600"/>
              <a:buFont typeface="Merriweather"/>
              <a:buChar char="✖"/>
            </a:pPr>
            <a:r>
              <a:rPr lang="en" sz="1600">
                <a:solidFill>
                  <a:srgbClr val="2C3E50"/>
                </a:solidFill>
                <a:latin typeface="Merriweather"/>
                <a:ea typeface="Merriweather"/>
                <a:cs typeface="Merriweather"/>
                <a:sym typeface="Merriweather"/>
              </a:rPr>
              <a:t>Find a teammate or two (max 3 per team) </a:t>
            </a:r>
            <a:endParaRPr sz="1600">
              <a:solidFill>
                <a:srgbClr val="2C3E50"/>
              </a:solidFill>
              <a:latin typeface="Merriweather"/>
              <a:ea typeface="Merriweather"/>
              <a:cs typeface="Merriweather"/>
              <a:sym typeface="Merriweather"/>
            </a:endParaRPr>
          </a:p>
          <a:p>
            <a:pPr indent="-330200" lvl="0" marL="457200" rtl="0">
              <a:spcBef>
                <a:spcPts val="0"/>
              </a:spcBef>
              <a:spcAft>
                <a:spcPts val="0"/>
              </a:spcAft>
              <a:buClr>
                <a:srgbClr val="2C3E50"/>
              </a:buClr>
              <a:buSzPts val="1600"/>
              <a:buFont typeface="Merriweather"/>
              <a:buChar char="✖"/>
            </a:pPr>
            <a:r>
              <a:rPr lang="en" sz="1600">
                <a:solidFill>
                  <a:srgbClr val="2C3E50"/>
                </a:solidFill>
                <a:latin typeface="Merriweather"/>
                <a:ea typeface="Merriweather"/>
                <a:cs typeface="Merriweather"/>
                <a:sym typeface="Merriweather"/>
              </a:rPr>
              <a:t>Click on ‘bounds nearby’ - Give AB access to your location</a:t>
            </a:r>
            <a:endParaRPr sz="1600">
              <a:solidFill>
                <a:srgbClr val="2C3E50"/>
              </a:solidFill>
              <a:latin typeface="Merriweather"/>
              <a:ea typeface="Merriweather"/>
              <a:cs typeface="Merriweather"/>
              <a:sym typeface="Merriweather"/>
            </a:endParaRPr>
          </a:p>
          <a:p>
            <a:pPr indent="-330200" lvl="0" marL="457200" rtl="0">
              <a:spcBef>
                <a:spcPts val="0"/>
              </a:spcBef>
              <a:spcAft>
                <a:spcPts val="0"/>
              </a:spcAft>
              <a:buClr>
                <a:srgbClr val="2C3E50"/>
              </a:buClr>
              <a:buSzPts val="1600"/>
              <a:buFont typeface="Merriweather"/>
              <a:buChar char="✖"/>
            </a:pPr>
            <a:r>
              <a:rPr lang="en" sz="1600">
                <a:solidFill>
                  <a:srgbClr val="2C3E50"/>
                </a:solidFill>
                <a:latin typeface="Merriweather"/>
                <a:ea typeface="Merriweather"/>
                <a:cs typeface="Merriweather"/>
                <a:sym typeface="Merriweather"/>
              </a:rPr>
              <a:t>Click on the map pin and start the ‘Orientation Challenge - Trimester 2, 2018’</a:t>
            </a:r>
            <a:endParaRPr sz="1600">
              <a:solidFill>
                <a:srgbClr val="2C3E50"/>
              </a:solidFill>
              <a:latin typeface="Merriweather"/>
              <a:ea typeface="Merriweather"/>
              <a:cs typeface="Merriweather"/>
              <a:sym typeface="Merriweather"/>
            </a:endParaRPr>
          </a:p>
          <a:p>
            <a:pPr indent="-330200" lvl="0" marL="457200" rtl="0">
              <a:spcBef>
                <a:spcPts val="0"/>
              </a:spcBef>
              <a:spcAft>
                <a:spcPts val="0"/>
              </a:spcAft>
              <a:buClr>
                <a:srgbClr val="2C3E50"/>
              </a:buClr>
              <a:buSzPts val="1600"/>
              <a:buFont typeface="Merriweather"/>
              <a:buChar char="✖"/>
            </a:pPr>
            <a:r>
              <a:rPr lang="en" sz="1600">
                <a:solidFill>
                  <a:srgbClr val="2C3E50"/>
                </a:solidFill>
                <a:latin typeface="Merriweather"/>
                <a:ea typeface="Merriweather"/>
                <a:cs typeface="Merriweather"/>
                <a:sym typeface="Merriweather"/>
              </a:rPr>
              <a:t>Enter your team name</a:t>
            </a:r>
            <a:endParaRPr sz="1600">
              <a:solidFill>
                <a:srgbClr val="2C3E50"/>
              </a:solidFill>
              <a:latin typeface="Merriweather"/>
              <a:ea typeface="Merriweather"/>
              <a:cs typeface="Merriweather"/>
              <a:sym typeface="Merriweather"/>
            </a:endParaRPr>
          </a:p>
          <a:p>
            <a:pPr indent="-330200" lvl="0" marL="457200" rtl="0">
              <a:spcBef>
                <a:spcPts val="0"/>
              </a:spcBef>
              <a:spcAft>
                <a:spcPts val="0"/>
              </a:spcAft>
              <a:buClr>
                <a:srgbClr val="2C3E50"/>
              </a:buClr>
              <a:buSzPts val="1600"/>
              <a:buFont typeface="Merriweather"/>
              <a:buChar char="✖"/>
            </a:pPr>
            <a:r>
              <a:rPr lang="en" sz="1600">
                <a:solidFill>
                  <a:srgbClr val="2C3E50"/>
                </a:solidFill>
                <a:latin typeface="Merriweather"/>
                <a:ea typeface="Merriweather"/>
                <a:cs typeface="Merriweather"/>
                <a:sym typeface="Merriweather"/>
              </a:rPr>
              <a:t>Enter your full names (or student #) so we can find you to give you your prizes</a:t>
            </a:r>
            <a:endParaRPr sz="1600">
              <a:solidFill>
                <a:srgbClr val="2C3E50"/>
              </a:solidFill>
              <a:latin typeface="Merriweather"/>
              <a:ea typeface="Merriweather"/>
              <a:cs typeface="Merriweather"/>
              <a:sym typeface="Merriweather"/>
            </a:endParaRPr>
          </a:p>
          <a:p>
            <a:pPr indent="-342900" lvl="0" marL="457200" rtl="0">
              <a:spcBef>
                <a:spcPts val="0"/>
              </a:spcBef>
              <a:spcAft>
                <a:spcPts val="0"/>
              </a:spcAft>
              <a:buClr>
                <a:srgbClr val="2C3E50"/>
              </a:buClr>
              <a:buSzPts val="1800"/>
              <a:buFont typeface="Merriweather"/>
              <a:buChar char="✖"/>
            </a:pPr>
            <a:r>
              <a:rPr lang="en" sz="1600">
                <a:solidFill>
                  <a:srgbClr val="2C3E50"/>
                </a:solidFill>
                <a:latin typeface="Merriweather"/>
                <a:ea typeface="Merriweather"/>
                <a:cs typeface="Merriweather"/>
                <a:sym typeface="Merriweather"/>
              </a:rPr>
              <a:t>Drop into Student Support helpdesk in the Dixson Library foyer for help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5" name="Shape 1915"/>
        <p:cNvGrpSpPr/>
        <p:nvPr/>
      </p:nvGrpSpPr>
      <p:grpSpPr>
        <a:xfrm>
          <a:off x="0" y="0"/>
          <a:ext cx="0" cy="0"/>
          <a:chOff x="0" y="0"/>
          <a:chExt cx="0" cy="0"/>
        </a:xfrm>
      </p:grpSpPr>
      <p:sp>
        <p:nvSpPr>
          <p:cNvPr id="1916" name="Shape 1916"/>
          <p:cNvSpPr/>
          <p:nvPr/>
        </p:nvSpPr>
        <p:spPr>
          <a:xfrm>
            <a:off x="0" y="4056975"/>
            <a:ext cx="9144000" cy="1086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Clr>
                <a:srgbClr val="000000"/>
              </a:buClr>
              <a:buSzPts val="1100"/>
              <a:buFont typeface="Arial"/>
              <a:buNone/>
            </a:pPr>
            <a:r>
              <a:t/>
            </a:r>
            <a:endParaRPr/>
          </a:p>
        </p:txBody>
      </p:sp>
      <p:sp>
        <p:nvSpPr>
          <p:cNvPr id="1917" name="Shape 1917"/>
          <p:cNvSpPr txBox="1"/>
          <p:nvPr>
            <p:ph type="ctrTitle"/>
          </p:nvPr>
        </p:nvSpPr>
        <p:spPr>
          <a:xfrm>
            <a:off x="0" y="4000275"/>
            <a:ext cx="9144000" cy="1038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 sz="6000">
                <a:solidFill>
                  <a:srgbClr val="FFFFFF"/>
                </a:solidFill>
                <a:latin typeface="Helvetica Neue"/>
                <a:ea typeface="Helvetica Neue"/>
                <a:cs typeface="Helvetica Neue"/>
                <a:sym typeface="Helvetica Neue"/>
              </a:rPr>
              <a:t>Actionbound </a:t>
            </a:r>
            <a:endParaRPr b="1" sz="6000">
              <a:solidFill>
                <a:srgbClr val="FFFFFF"/>
              </a:solidFill>
              <a:latin typeface="Helvetica Neue"/>
              <a:ea typeface="Helvetica Neue"/>
              <a:cs typeface="Helvetica Neue"/>
              <a:sym typeface="Helvetica Neue"/>
            </a:endParaRPr>
          </a:p>
        </p:txBody>
      </p:sp>
      <p:sp>
        <p:nvSpPr>
          <p:cNvPr id="1918" name="Shape 1918"/>
          <p:cNvSpPr txBox="1"/>
          <p:nvPr/>
        </p:nvSpPr>
        <p:spPr>
          <a:xfrm>
            <a:off x="2052025" y="4695000"/>
            <a:ext cx="4983900" cy="44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Helvetica Neue"/>
                <a:ea typeface="Helvetica Neue"/>
                <a:cs typeface="Helvetica Neue"/>
                <a:sym typeface="Helvetica Neue"/>
              </a:rPr>
              <a:t>#Orientation18</a:t>
            </a:r>
            <a:endParaRPr>
              <a:solidFill>
                <a:schemeClr val="lt1"/>
              </a:solidFill>
            </a:endParaRPr>
          </a:p>
        </p:txBody>
      </p:sp>
      <p:pic>
        <p:nvPicPr>
          <p:cNvPr id="1919" name="Shape 1919"/>
          <p:cNvPicPr preferRelativeResize="0"/>
          <p:nvPr/>
        </p:nvPicPr>
        <p:blipFill>
          <a:blip r:embed="rId3">
            <a:alphaModFix/>
          </a:blip>
          <a:stretch>
            <a:fillRect/>
          </a:stretch>
        </p:blipFill>
        <p:spPr>
          <a:xfrm>
            <a:off x="7035922" y="2271399"/>
            <a:ext cx="2068274" cy="1760052"/>
          </a:xfrm>
          <a:prstGeom prst="rect">
            <a:avLst/>
          </a:prstGeom>
          <a:noFill/>
          <a:ln>
            <a:noFill/>
          </a:ln>
        </p:spPr>
      </p:pic>
      <p:sp>
        <p:nvSpPr>
          <p:cNvPr id="1920" name="Shape 1920"/>
          <p:cNvSpPr txBox="1"/>
          <p:nvPr/>
        </p:nvSpPr>
        <p:spPr>
          <a:xfrm>
            <a:off x="408025" y="1217200"/>
            <a:ext cx="6913500" cy="1344900"/>
          </a:xfrm>
          <a:prstGeom prst="rect">
            <a:avLst/>
          </a:prstGeom>
          <a:noFill/>
          <a:ln>
            <a:noFill/>
          </a:ln>
        </p:spPr>
        <p:txBody>
          <a:bodyPr anchorCtr="0" anchor="ctr" bIns="91425" lIns="91425" spcFirstLastPara="1" rIns="91425" wrap="square" tIns="91425">
            <a:noAutofit/>
          </a:bodyPr>
          <a:lstStyle/>
          <a:p>
            <a:pPr indent="-330200" lvl="0" marL="457200" rtl="0">
              <a:spcBef>
                <a:spcPts val="600"/>
              </a:spcBef>
              <a:spcAft>
                <a:spcPts val="0"/>
              </a:spcAft>
              <a:buClr>
                <a:srgbClr val="2C3E50"/>
              </a:buClr>
              <a:buSzPts val="1600"/>
              <a:buFont typeface="Merriweather"/>
              <a:buChar char="✖"/>
            </a:pPr>
            <a:r>
              <a:rPr lang="en" sz="1600">
                <a:solidFill>
                  <a:srgbClr val="2C3E50"/>
                </a:solidFill>
                <a:latin typeface="Merriweather"/>
                <a:ea typeface="Merriweather"/>
                <a:cs typeface="Merriweather"/>
                <a:sym typeface="Merriweather"/>
              </a:rPr>
              <a:t>Stage 1 - Find your support staff</a:t>
            </a:r>
            <a:endParaRPr sz="1600">
              <a:solidFill>
                <a:srgbClr val="2C3E50"/>
              </a:solidFill>
              <a:latin typeface="Merriweather"/>
              <a:ea typeface="Merriweather"/>
              <a:cs typeface="Merriweather"/>
              <a:sym typeface="Merriweather"/>
            </a:endParaRPr>
          </a:p>
          <a:p>
            <a:pPr indent="-330200" lvl="0" marL="457200" rtl="0">
              <a:spcBef>
                <a:spcPts val="0"/>
              </a:spcBef>
              <a:spcAft>
                <a:spcPts val="0"/>
              </a:spcAft>
              <a:buClr>
                <a:srgbClr val="2C3E50"/>
              </a:buClr>
              <a:buSzPts val="1600"/>
              <a:buFont typeface="Merriweather"/>
              <a:buChar char="✖"/>
            </a:pPr>
            <a:r>
              <a:rPr lang="en" sz="1600">
                <a:solidFill>
                  <a:srgbClr val="2C3E50"/>
                </a:solidFill>
                <a:latin typeface="Merriweather"/>
                <a:ea typeface="Merriweather"/>
                <a:cs typeface="Merriweather"/>
                <a:sym typeface="Merriweather"/>
              </a:rPr>
              <a:t>Stage 2 - Find things (use GPS, scan QR Codes) </a:t>
            </a:r>
            <a:endParaRPr sz="1600">
              <a:solidFill>
                <a:srgbClr val="2C3E50"/>
              </a:solidFill>
              <a:latin typeface="Merriweather"/>
              <a:ea typeface="Merriweather"/>
              <a:cs typeface="Merriweather"/>
              <a:sym typeface="Merriweather"/>
            </a:endParaRPr>
          </a:p>
          <a:p>
            <a:pPr indent="-330200" lvl="0" marL="457200" rtl="0">
              <a:spcBef>
                <a:spcPts val="0"/>
              </a:spcBef>
              <a:spcAft>
                <a:spcPts val="0"/>
              </a:spcAft>
              <a:buClr>
                <a:srgbClr val="2C3E50"/>
              </a:buClr>
              <a:buSzPts val="1600"/>
              <a:buFont typeface="Merriweather"/>
              <a:buChar char="✖"/>
            </a:pPr>
            <a:r>
              <a:rPr lang="en" sz="1600">
                <a:solidFill>
                  <a:srgbClr val="2C3E50"/>
                </a:solidFill>
                <a:latin typeface="Merriweather"/>
                <a:ea typeface="Merriweather"/>
                <a:cs typeface="Merriweather"/>
                <a:sym typeface="Merriweather"/>
              </a:rPr>
              <a:t>Stage 3 - Tell us what you learnt</a:t>
            </a:r>
            <a:endParaRPr sz="1600">
              <a:solidFill>
                <a:srgbClr val="2C3E50"/>
              </a:solidFill>
              <a:latin typeface="Merriweather"/>
              <a:ea typeface="Merriweather"/>
              <a:cs typeface="Merriweather"/>
              <a:sym typeface="Merriweather"/>
            </a:endParaRPr>
          </a:p>
          <a:p>
            <a:pPr indent="-330200" lvl="0" marL="457200" rtl="0">
              <a:spcBef>
                <a:spcPts val="0"/>
              </a:spcBef>
              <a:spcAft>
                <a:spcPts val="0"/>
              </a:spcAft>
              <a:buClr>
                <a:srgbClr val="2C3E50"/>
              </a:buClr>
              <a:buSzPts val="1600"/>
              <a:buFont typeface="Merriweather"/>
              <a:buChar char="✖"/>
            </a:pPr>
            <a:r>
              <a:rPr lang="en" sz="1600">
                <a:solidFill>
                  <a:srgbClr val="2C3E50"/>
                </a:solidFill>
                <a:latin typeface="Merriweather"/>
                <a:ea typeface="Merriweather"/>
                <a:cs typeface="Merriweather"/>
                <a:sym typeface="Merriweather"/>
              </a:rPr>
              <a:t>Enter and win prizes </a:t>
            </a:r>
            <a:endParaRPr sz="1600">
              <a:solidFill>
                <a:srgbClr val="2C3E50"/>
              </a:solidFill>
              <a:latin typeface="Merriweather"/>
              <a:ea typeface="Merriweather"/>
              <a:cs typeface="Merriweather"/>
              <a:sym typeface="Merriweather"/>
            </a:endParaRPr>
          </a:p>
        </p:txBody>
      </p:sp>
      <p:sp>
        <p:nvSpPr>
          <p:cNvPr id="1921" name="Shape 1921"/>
          <p:cNvSpPr txBox="1"/>
          <p:nvPr/>
        </p:nvSpPr>
        <p:spPr>
          <a:xfrm>
            <a:off x="451300" y="423375"/>
            <a:ext cx="8055300" cy="945900"/>
          </a:xfrm>
          <a:prstGeom prst="rect">
            <a:avLst/>
          </a:prstGeom>
          <a:noFill/>
          <a:ln>
            <a:noFill/>
          </a:ln>
        </p:spPr>
        <p:txBody>
          <a:bodyPr anchorCtr="0" anchor="t" bIns="91425" lIns="91425" spcFirstLastPara="1" rIns="91425" wrap="square" tIns="91425">
            <a:noAutofit/>
          </a:bodyPr>
          <a:lstStyle/>
          <a:p>
            <a:pPr indent="0" lvl="0" marL="0" rtl="0">
              <a:spcBef>
                <a:spcPts val="600"/>
              </a:spcBef>
              <a:spcAft>
                <a:spcPts val="0"/>
              </a:spcAft>
              <a:buNone/>
            </a:pPr>
            <a:r>
              <a:rPr lang="en" sz="3000">
                <a:solidFill>
                  <a:srgbClr val="2C3E50"/>
                </a:solidFill>
                <a:latin typeface="Merriweather"/>
                <a:ea typeface="Merriweather"/>
                <a:cs typeface="Merriweather"/>
                <a:sym typeface="Merriweather"/>
              </a:rPr>
              <a:t>Orientation Challenge - Trimester 2, 2018</a:t>
            </a:r>
            <a:endParaRPr b="1" sz="3000">
              <a:latin typeface="Merriweather"/>
              <a:ea typeface="Merriweather"/>
              <a:cs typeface="Merriweather"/>
              <a:sym typeface="Merriweather"/>
            </a:endParaRPr>
          </a:p>
        </p:txBody>
      </p:sp>
      <p:sp>
        <p:nvSpPr>
          <p:cNvPr id="1922" name="Shape 1922"/>
          <p:cNvSpPr txBox="1"/>
          <p:nvPr/>
        </p:nvSpPr>
        <p:spPr>
          <a:xfrm>
            <a:off x="408025" y="2716950"/>
            <a:ext cx="1141500" cy="1193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 QR Code Minding its own business</a:t>
            </a:r>
            <a:endParaRPr/>
          </a:p>
        </p:txBody>
      </p:sp>
      <p:pic>
        <p:nvPicPr>
          <p:cNvPr id="1923" name="Shape 1923"/>
          <p:cNvPicPr preferRelativeResize="0"/>
          <p:nvPr/>
        </p:nvPicPr>
        <p:blipFill>
          <a:blip r:embed="rId4">
            <a:alphaModFix/>
          </a:blip>
          <a:stretch>
            <a:fillRect/>
          </a:stretch>
        </p:blipFill>
        <p:spPr>
          <a:xfrm>
            <a:off x="1641675" y="2652325"/>
            <a:ext cx="1257726" cy="1257726"/>
          </a:xfrm>
          <a:prstGeom prst="rect">
            <a:avLst/>
          </a:prstGeom>
          <a:noFill/>
          <a:ln>
            <a:noFill/>
          </a:ln>
        </p:spPr>
      </p:pic>
      <p:sp>
        <p:nvSpPr>
          <p:cNvPr id="1924" name="Shape 1924"/>
          <p:cNvSpPr txBox="1"/>
          <p:nvPr/>
        </p:nvSpPr>
        <p:spPr>
          <a:xfrm>
            <a:off x="3594175" y="2739925"/>
            <a:ext cx="1295100" cy="1038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